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sldIdLst>
    <p:sldId id="1341" r:id="rId3"/>
    <p:sldId id="1405" r:id="rId4"/>
    <p:sldId id="1492" r:id="rId5"/>
    <p:sldId id="1379" r:id="rId6"/>
    <p:sldId id="1406" r:id="rId7"/>
    <p:sldId id="1483" r:id="rId8"/>
    <p:sldId id="1498" r:id="rId9"/>
    <p:sldId id="1503" r:id="rId10"/>
    <p:sldId id="1499" r:id="rId11"/>
    <p:sldId id="1500" r:id="rId12"/>
    <p:sldId id="1501" r:id="rId13"/>
    <p:sldId id="1502" r:id="rId14"/>
    <p:sldId id="1401" r:id="rId15"/>
    <p:sldId id="1402" r:id="rId16"/>
    <p:sldId id="1418" r:id="rId17"/>
    <p:sldId id="314" r:id="rId18"/>
    <p:sldId id="1509" r:id="rId19"/>
    <p:sldId id="318" r:id="rId20"/>
    <p:sldId id="315" r:id="rId21"/>
    <p:sldId id="32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51525-E0CB-42F3-921C-FB1CE0EFB376}" v="36" dt="2022-11-16T17:25:21.97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/>
    <p:restoredTop sz="95782"/>
  </p:normalViewPr>
  <p:slideViewPr>
    <p:cSldViewPr snapToObjects="1">
      <p:cViewPr varScale="1">
        <p:scale>
          <a:sx n="41" d="100"/>
          <a:sy n="41" d="100"/>
        </p:scale>
        <p:origin x="7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herjee, Sayak" userId="f35f3b71-2195-4474-bb4a-6e72214a9045" providerId="ADAL" clId="{7CE3C448-6A69-7F44-A3EC-B220DFF7B3E0}"/>
    <pc:docChg chg="undo custSel addSld delSld modSld">
      <pc:chgData name="Mukherjee, Sayak" userId="f35f3b71-2195-4474-bb4a-6e72214a9045" providerId="ADAL" clId="{7CE3C448-6A69-7F44-A3EC-B220DFF7B3E0}" dt="2021-10-19T15:36:10.341" v="1050" actId="14100"/>
      <pc:docMkLst>
        <pc:docMk/>
      </pc:docMkLst>
      <pc:sldChg chg="modSp del mod">
        <pc:chgData name="Mukherjee, Sayak" userId="f35f3b71-2195-4474-bb4a-6e72214a9045" providerId="ADAL" clId="{7CE3C448-6A69-7F44-A3EC-B220DFF7B3E0}" dt="2021-10-19T15:17:01.338" v="346" actId="2696"/>
        <pc:sldMkLst>
          <pc:docMk/>
          <pc:sldMk cId="3235846407" sldId="1386"/>
        </pc:sldMkLst>
        <pc:spChg chg="mod">
          <ac:chgData name="Mukherjee, Sayak" userId="f35f3b71-2195-4474-bb4a-6e72214a9045" providerId="ADAL" clId="{7CE3C448-6A69-7F44-A3EC-B220DFF7B3E0}" dt="2021-10-18T15:54:29.278" v="26" actId="20577"/>
          <ac:spMkLst>
            <pc:docMk/>
            <pc:sldMk cId="3235846407" sldId="1386"/>
            <ac:spMk id="3" creationId="{C050158C-EB92-4BDB-99D0-B2C6F40AD835}"/>
          </ac:spMkLst>
        </pc:spChg>
      </pc:sldChg>
      <pc:sldChg chg="addSp modSp mod">
        <pc:chgData name="Mukherjee, Sayak" userId="f35f3b71-2195-4474-bb4a-6e72214a9045" providerId="ADAL" clId="{7CE3C448-6A69-7F44-A3EC-B220DFF7B3E0}" dt="2021-10-19T15:16:26.115" v="345" actId="1076"/>
        <pc:sldMkLst>
          <pc:docMk/>
          <pc:sldMk cId="313957894" sldId="1394"/>
        </pc:sldMkLst>
        <pc:spChg chg="mod">
          <ac:chgData name="Mukherjee, Sayak" userId="f35f3b71-2195-4474-bb4a-6e72214a9045" providerId="ADAL" clId="{7CE3C448-6A69-7F44-A3EC-B220DFF7B3E0}" dt="2021-10-19T15:04:01.275" v="66" actId="20577"/>
          <ac:spMkLst>
            <pc:docMk/>
            <pc:sldMk cId="313957894" sldId="1394"/>
            <ac:spMk id="2" creationId="{7F64FBFC-841E-43D5-9BA5-BA77F121C2D2}"/>
          </ac:spMkLst>
        </pc:spChg>
        <pc:spChg chg="mod">
          <ac:chgData name="Mukherjee, Sayak" userId="f35f3b71-2195-4474-bb4a-6e72214a9045" providerId="ADAL" clId="{7CE3C448-6A69-7F44-A3EC-B220DFF7B3E0}" dt="2021-10-19T15:16:18.658" v="343" actId="20577"/>
          <ac:spMkLst>
            <pc:docMk/>
            <pc:sldMk cId="313957894" sldId="1394"/>
            <ac:spMk id="3" creationId="{C050158C-EB92-4BDB-99D0-B2C6F40AD835}"/>
          </ac:spMkLst>
        </pc:spChg>
        <pc:picChg chg="add mod">
          <ac:chgData name="Mukherjee, Sayak" userId="f35f3b71-2195-4474-bb4a-6e72214a9045" providerId="ADAL" clId="{7CE3C448-6A69-7F44-A3EC-B220DFF7B3E0}" dt="2021-10-19T15:16:26.115" v="345" actId="1076"/>
          <ac:picMkLst>
            <pc:docMk/>
            <pc:sldMk cId="313957894" sldId="1394"/>
            <ac:picMk id="4" creationId="{721BB081-A371-3E42-82D9-39629BA9840F}"/>
          </ac:picMkLst>
        </pc:picChg>
      </pc:sldChg>
      <pc:sldChg chg="new del">
        <pc:chgData name="Mukherjee, Sayak" userId="f35f3b71-2195-4474-bb4a-6e72214a9045" providerId="ADAL" clId="{7CE3C448-6A69-7F44-A3EC-B220DFF7B3E0}" dt="2021-10-19T15:17:12.629" v="348" actId="2696"/>
        <pc:sldMkLst>
          <pc:docMk/>
          <pc:sldMk cId="1268362287" sldId="1396"/>
        </pc:sldMkLst>
      </pc:sldChg>
      <pc:sldChg chg="addSp delSp modSp add mod">
        <pc:chgData name="Mukherjee, Sayak" userId="f35f3b71-2195-4474-bb4a-6e72214a9045" providerId="ADAL" clId="{7CE3C448-6A69-7F44-A3EC-B220DFF7B3E0}" dt="2021-10-19T15:33:20.270" v="935" actId="20577"/>
        <pc:sldMkLst>
          <pc:docMk/>
          <pc:sldMk cId="1417892358" sldId="1396"/>
        </pc:sldMkLst>
        <pc:spChg chg="mod">
          <ac:chgData name="Mukherjee, Sayak" userId="f35f3b71-2195-4474-bb4a-6e72214a9045" providerId="ADAL" clId="{7CE3C448-6A69-7F44-A3EC-B220DFF7B3E0}" dt="2021-10-19T15:33:20.270" v="935" actId="20577"/>
          <ac:spMkLst>
            <pc:docMk/>
            <pc:sldMk cId="1417892358" sldId="1396"/>
            <ac:spMk id="3" creationId="{C050158C-EB92-4BDB-99D0-B2C6F40AD835}"/>
          </ac:spMkLst>
        </pc:spChg>
        <pc:spChg chg="add">
          <ac:chgData name="Mukherjee, Sayak" userId="f35f3b71-2195-4474-bb4a-6e72214a9045" providerId="ADAL" clId="{7CE3C448-6A69-7F44-A3EC-B220DFF7B3E0}" dt="2021-10-19T15:24:17.110" v="510" actId="11529"/>
          <ac:spMkLst>
            <pc:docMk/>
            <pc:sldMk cId="1417892358" sldId="1396"/>
            <ac:spMk id="9" creationId="{E18B7D65-08EA-C145-A1C4-F14827AE5B3D}"/>
          </ac:spMkLst>
        </pc:spChg>
        <pc:picChg chg="del">
          <ac:chgData name="Mukherjee, Sayak" userId="f35f3b71-2195-4474-bb4a-6e72214a9045" providerId="ADAL" clId="{7CE3C448-6A69-7F44-A3EC-B220DFF7B3E0}" dt="2021-10-19T15:17:33.408" v="351" actId="478"/>
          <ac:picMkLst>
            <pc:docMk/>
            <pc:sldMk cId="1417892358" sldId="1396"/>
            <ac:picMk id="4" creationId="{721BB081-A371-3E42-82D9-39629BA9840F}"/>
          </ac:picMkLst>
        </pc:picChg>
        <pc:picChg chg="add mod">
          <ac:chgData name="Mukherjee, Sayak" userId="f35f3b71-2195-4474-bb4a-6e72214a9045" providerId="ADAL" clId="{7CE3C448-6A69-7F44-A3EC-B220DFF7B3E0}" dt="2021-10-19T15:21:49.793" v="493" actId="1076"/>
          <ac:picMkLst>
            <pc:docMk/>
            <pc:sldMk cId="1417892358" sldId="1396"/>
            <ac:picMk id="5" creationId="{27993BFA-8143-294C-B5B2-7E2E31ED7AF6}"/>
          </ac:picMkLst>
        </pc:picChg>
        <pc:picChg chg="add mod">
          <ac:chgData name="Mukherjee, Sayak" userId="f35f3b71-2195-4474-bb4a-6e72214a9045" providerId="ADAL" clId="{7CE3C448-6A69-7F44-A3EC-B220DFF7B3E0}" dt="2021-10-19T15:22:27.287" v="496" actId="1076"/>
          <ac:picMkLst>
            <pc:docMk/>
            <pc:sldMk cId="1417892358" sldId="1396"/>
            <ac:picMk id="6" creationId="{C89F359C-A89D-694D-9045-A3AC53823CE7}"/>
          </ac:picMkLst>
        </pc:picChg>
        <pc:picChg chg="add mod">
          <ac:chgData name="Mukherjee, Sayak" userId="f35f3b71-2195-4474-bb4a-6e72214a9045" providerId="ADAL" clId="{7CE3C448-6A69-7F44-A3EC-B220DFF7B3E0}" dt="2021-10-19T15:23:07.625" v="503" actId="1037"/>
          <ac:picMkLst>
            <pc:docMk/>
            <pc:sldMk cId="1417892358" sldId="1396"/>
            <ac:picMk id="7" creationId="{B8DB8F3D-9233-514F-9B4D-F1E824F78294}"/>
          </ac:picMkLst>
        </pc:picChg>
        <pc:picChg chg="add mod">
          <ac:chgData name="Mukherjee, Sayak" userId="f35f3b71-2195-4474-bb4a-6e72214a9045" providerId="ADAL" clId="{7CE3C448-6A69-7F44-A3EC-B220DFF7B3E0}" dt="2021-10-19T15:24:02.797" v="509" actId="14100"/>
          <ac:picMkLst>
            <pc:docMk/>
            <pc:sldMk cId="1417892358" sldId="1396"/>
            <ac:picMk id="8" creationId="{4FFDE6B9-6FFA-434C-A03D-B2326B0094DC}"/>
          </ac:picMkLst>
        </pc:picChg>
        <pc:picChg chg="add mod">
          <ac:chgData name="Mukherjee, Sayak" userId="f35f3b71-2195-4474-bb4a-6e72214a9045" providerId="ADAL" clId="{7CE3C448-6A69-7F44-A3EC-B220DFF7B3E0}" dt="2021-10-19T15:24:43.539" v="515" actId="1076"/>
          <ac:picMkLst>
            <pc:docMk/>
            <pc:sldMk cId="1417892358" sldId="1396"/>
            <ac:picMk id="10" creationId="{F4777AA6-6DF2-5941-B58B-02728388DA40}"/>
          </ac:picMkLst>
        </pc:picChg>
      </pc:sldChg>
      <pc:sldChg chg="delSp modSp add mod">
        <pc:chgData name="Mukherjee, Sayak" userId="f35f3b71-2195-4474-bb4a-6e72214a9045" providerId="ADAL" clId="{7CE3C448-6A69-7F44-A3EC-B220DFF7B3E0}" dt="2021-10-19T15:36:10.341" v="1050" actId="14100"/>
        <pc:sldMkLst>
          <pc:docMk/>
          <pc:sldMk cId="1839911948" sldId="1397"/>
        </pc:sldMkLst>
        <pc:spChg chg="mod">
          <ac:chgData name="Mukherjee, Sayak" userId="f35f3b71-2195-4474-bb4a-6e72214a9045" providerId="ADAL" clId="{7CE3C448-6A69-7F44-A3EC-B220DFF7B3E0}" dt="2021-10-19T15:36:10.341" v="1050" actId="14100"/>
          <ac:spMkLst>
            <pc:docMk/>
            <pc:sldMk cId="1839911948" sldId="1397"/>
            <ac:spMk id="3" creationId="{C050158C-EB92-4BDB-99D0-B2C6F40AD835}"/>
          </ac:spMkLst>
        </pc:spChg>
        <pc:spChg chg="del">
          <ac:chgData name="Mukherjee, Sayak" userId="f35f3b71-2195-4474-bb4a-6e72214a9045" providerId="ADAL" clId="{7CE3C448-6A69-7F44-A3EC-B220DFF7B3E0}" dt="2021-10-19T15:27:00.877" v="517" actId="478"/>
          <ac:spMkLst>
            <pc:docMk/>
            <pc:sldMk cId="1839911948" sldId="1397"/>
            <ac:spMk id="9" creationId="{E18B7D65-08EA-C145-A1C4-F14827AE5B3D}"/>
          </ac:spMkLst>
        </pc:spChg>
        <pc:picChg chg="del">
          <ac:chgData name="Mukherjee, Sayak" userId="f35f3b71-2195-4474-bb4a-6e72214a9045" providerId="ADAL" clId="{7CE3C448-6A69-7F44-A3EC-B220DFF7B3E0}" dt="2021-10-19T15:27:00.877" v="517" actId="478"/>
          <ac:picMkLst>
            <pc:docMk/>
            <pc:sldMk cId="1839911948" sldId="1397"/>
            <ac:picMk id="5" creationId="{27993BFA-8143-294C-B5B2-7E2E31ED7AF6}"/>
          </ac:picMkLst>
        </pc:picChg>
        <pc:picChg chg="del">
          <ac:chgData name="Mukherjee, Sayak" userId="f35f3b71-2195-4474-bb4a-6e72214a9045" providerId="ADAL" clId="{7CE3C448-6A69-7F44-A3EC-B220DFF7B3E0}" dt="2021-10-19T15:27:00.877" v="517" actId="478"/>
          <ac:picMkLst>
            <pc:docMk/>
            <pc:sldMk cId="1839911948" sldId="1397"/>
            <ac:picMk id="6" creationId="{C89F359C-A89D-694D-9045-A3AC53823CE7}"/>
          </ac:picMkLst>
        </pc:picChg>
        <pc:picChg chg="del">
          <ac:chgData name="Mukherjee, Sayak" userId="f35f3b71-2195-4474-bb4a-6e72214a9045" providerId="ADAL" clId="{7CE3C448-6A69-7F44-A3EC-B220DFF7B3E0}" dt="2021-10-19T15:27:00.877" v="517" actId="478"/>
          <ac:picMkLst>
            <pc:docMk/>
            <pc:sldMk cId="1839911948" sldId="1397"/>
            <ac:picMk id="7" creationId="{B8DB8F3D-9233-514F-9B4D-F1E824F78294}"/>
          </ac:picMkLst>
        </pc:picChg>
        <pc:picChg chg="del">
          <ac:chgData name="Mukherjee, Sayak" userId="f35f3b71-2195-4474-bb4a-6e72214a9045" providerId="ADAL" clId="{7CE3C448-6A69-7F44-A3EC-B220DFF7B3E0}" dt="2021-10-19T15:27:00.877" v="517" actId="478"/>
          <ac:picMkLst>
            <pc:docMk/>
            <pc:sldMk cId="1839911948" sldId="1397"/>
            <ac:picMk id="8" creationId="{4FFDE6B9-6FFA-434C-A03D-B2326B0094DC}"/>
          </ac:picMkLst>
        </pc:picChg>
        <pc:picChg chg="del">
          <ac:chgData name="Mukherjee, Sayak" userId="f35f3b71-2195-4474-bb4a-6e72214a9045" providerId="ADAL" clId="{7CE3C448-6A69-7F44-A3EC-B220DFF7B3E0}" dt="2021-10-19T15:27:00.877" v="517" actId="478"/>
          <ac:picMkLst>
            <pc:docMk/>
            <pc:sldMk cId="1839911948" sldId="1397"/>
            <ac:picMk id="10" creationId="{F4777AA6-6DF2-5941-B58B-02728388DA40}"/>
          </ac:picMkLst>
        </pc:picChg>
      </pc:sldChg>
    </pc:docChg>
  </pc:docChgLst>
  <pc:docChgLst>
    <pc:chgData name="Drgona, Jan" userId="8107277a-43fb-42e1-8aa0-684adf187181" providerId="ADAL" clId="{91151525-E0CB-42F3-921C-FB1CE0EFB376}"/>
    <pc:docChg chg="undo custSel addSld delSld modSld sldOrd modMainMaster">
      <pc:chgData name="Drgona, Jan" userId="8107277a-43fb-42e1-8aa0-684adf187181" providerId="ADAL" clId="{91151525-E0CB-42F3-921C-FB1CE0EFB376}" dt="2022-11-16T17:25:57.703" v="185" actId="20577"/>
      <pc:docMkLst>
        <pc:docMk/>
      </pc:docMkLst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2039675572" sldId="313"/>
        </pc:sldMkLst>
      </pc:sldChg>
      <pc:sldChg chg="delSp modSp mod">
        <pc:chgData name="Drgona, Jan" userId="8107277a-43fb-42e1-8aa0-684adf187181" providerId="ADAL" clId="{91151525-E0CB-42F3-921C-FB1CE0EFB376}" dt="2022-11-16T17:05:32.661" v="21" actId="478"/>
        <pc:sldMkLst>
          <pc:docMk/>
          <pc:sldMk cId="3994853193" sldId="314"/>
        </pc:sldMkLst>
        <pc:spChg chg="mod">
          <ac:chgData name="Drgona, Jan" userId="8107277a-43fb-42e1-8aa0-684adf187181" providerId="ADAL" clId="{91151525-E0CB-42F3-921C-FB1CE0EFB376}" dt="2022-11-16T17:03:42.342" v="10" actId="207"/>
          <ac:spMkLst>
            <pc:docMk/>
            <pc:sldMk cId="3994853193" sldId="314"/>
            <ac:spMk id="12" creationId="{23B04C53-1D56-CB5F-06A6-0D532ACA7FEC}"/>
          </ac:spMkLst>
        </pc:spChg>
        <pc:spChg chg="del mod">
          <ac:chgData name="Drgona, Jan" userId="8107277a-43fb-42e1-8aa0-684adf187181" providerId="ADAL" clId="{91151525-E0CB-42F3-921C-FB1CE0EFB376}" dt="2022-11-16T17:05:31.665" v="20" actId="478"/>
          <ac:spMkLst>
            <pc:docMk/>
            <pc:sldMk cId="3994853193" sldId="314"/>
            <ac:spMk id="17" creationId="{07EFF21B-4D87-8BE5-89BA-F7899C01BEF9}"/>
          </ac:spMkLst>
        </pc:spChg>
        <pc:spChg chg="del">
          <ac:chgData name="Drgona, Jan" userId="8107277a-43fb-42e1-8aa0-684adf187181" providerId="ADAL" clId="{91151525-E0CB-42F3-921C-FB1CE0EFB376}" dt="2022-11-16T17:05:31.665" v="20" actId="478"/>
          <ac:spMkLst>
            <pc:docMk/>
            <pc:sldMk cId="3994853193" sldId="314"/>
            <ac:spMk id="18" creationId="{F670F8BB-B3E4-E391-B043-D3B5AD96ECAA}"/>
          </ac:spMkLst>
        </pc:spChg>
        <pc:spChg chg="mod">
          <ac:chgData name="Drgona, Jan" userId="8107277a-43fb-42e1-8aa0-684adf187181" providerId="ADAL" clId="{91151525-E0CB-42F3-921C-FB1CE0EFB376}" dt="2022-11-16T17:03:42.342" v="10" actId="207"/>
          <ac:spMkLst>
            <pc:docMk/>
            <pc:sldMk cId="3994853193" sldId="314"/>
            <ac:spMk id="20" creationId="{4CE07928-B79B-A8E6-D343-1B11DF5D0C45}"/>
          </ac:spMkLst>
        </pc:spChg>
        <pc:spChg chg="del mod">
          <ac:chgData name="Drgona, Jan" userId="8107277a-43fb-42e1-8aa0-684adf187181" providerId="ADAL" clId="{91151525-E0CB-42F3-921C-FB1CE0EFB376}" dt="2022-11-16T17:05:32.661" v="21" actId="478"/>
          <ac:spMkLst>
            <pc:docMk/>
            <pc:sldMk cId="3994853193" sldId="314"/>
            <ac:spMk id="25" creationId="{055E7EAD-9354-62F0-C665-559FD7318DC7}"/>
          </ac:spMkLst>
        </pc:spChg>
        <pc:spChg chg="del">
          <ac:chgData name="Drgona, Jan" userId="8107277a-43fb-42e1-8aa0-684adf187181" providerId="ADAL" clId="{91151525-E0CB-42F3-921C-FB1CE0EFB376}" dt="2022-11-16T17:05:31.665" v="20" actId="478"/>
          <ac:spMkLst>
            <pc:docMk/>
            <pc:sldMk cId="3994853193" sldId="314"/>
            <ac:spMk id="27" creationId="{9B68E167-251B-49FE-A40F-9D292DA51714}"/>
          </ac:spMkLst>
        </pc:spChg>
        <pc:spChg chg="del">
          <ac:chgData name="Drgona, Jan" userId="8107277a-43fb-42e1-8aa0-684adf187181" providerId="ADAL" clId="{91151525-E0CB-42F3-921C-FB1CE0EFB376}" dt="2022-11-16T17:05:31.665" v="20" actId="478"/>
          <ac:spMkLst>
            <pc:docMk/>
            <pc:sldMk cId="3994853193" sldId="314"/>
            <ac:spMk id="28" creationId="{BEF8356F-56DD-4E11-9F74-2D69C971EFFF}"/>
          </ac:spMkLst>
        </pc:spChg>
        <pc:spChg chg="del">
          <ac:chgData name="Drgona, Jan" userId="8107277a-43fb-42e1-8aa0-684adf187181" providerId="ADAL" clId="{91151525-E0CB-42F3-921C-FB1CE0EFB376}" dt="2022-11-16T17:05:31.665" v="20" actId="478"/>
          <ac:spMkLst>
            <pc:docMk/>
            <pc:sldMk cId="3994853193" sldId="314"/>
            <ac:spMk id="29" creationId="{42252E3D-5BA9-44AD-A005-C93EF0B04BEA}"/>
          </ac:spMkLst>
        </pc:spChg>
        <pc:picChg chg="del">
          <ac:chgData name="Drgona, Jan" userId="8107277a-43fb-42e1-8aa0-684adf187181" providerId="ADAL" clId="{91151525-E0CB-42F3-921C-FB1CE0EFB376}" dt="2022-11-16T17:05:31.665" v="20" actId="478"/>
          <ac:picMkLst>
            <pc:docMk/>
            <pc:sldMk cId="3994853193" sldId="314"/>
            <ac:picMk id="13" creationId="{5DCD241D-2A1F-AA99-9AD0-027B4CAA1EE4}"/>
          </ac:picMkLst>
        </pc:picChg>
        <pc:picChg chg="del">
          <ac:chgData name="Drgona, Jan" userId="8107277a-43fb-42e1-8aa0-684adf187181" providerId="ADAL" clId="{91151525-E0CB-42F3-921C-FB1CE0EFB376}" dt="2022-11-16T17:05:31.665" v="20" actId="478"/>
          <ac:picMkLst>
            <pc:docMk/>
            <pc:sldMk cId="3994853193" sldId="314"/>
            <ac:picMk id="14" creationId="{8E553660-FEA5-4A0B-FDD4-A72999AA2734}"/>
          </ac:picMkLst>
        </pc:picChg>
        <pc:picChg chg="del">
          <ac:chgData name="Drgona, Jan" userId="8107277a-43fb-42e1-8aa0-684adf187181" providerId="ADAL" clId="{91151525-E0CB-42F3-921C-FB1CE0EFB376}" dt="2022-11-16T17:05:31.665" v="20" actId="478"/>
          <ac:picMkLst>
            <pc:docMk/>
            <pc:sldMk cId="3994853193" sldId="314"/>
            <ac:picMk id="15" creationId="{F551AB77-3B9B-2782-14FA-EF2E9F151780}"/>
          </ac:picMkLst>
        </pc:picChg>
        <pc:picChg chg="del">
          <ac:chgData name="Drgona, Jan" userId="8107277a-43fb-42e1-8aa0-684adf187181" providerId="ADAL" clId="{91151525-E0CB-42F3-921C-FB1CE0EFB376}" dt="2022-11-16T17:05:31.665" v="20" actId="478"/>
          <ac:picMkLst>
            <pc:docMk/>
            <pc:sldMk cId="3994853193" sldId="314"/>
            <ac:picMk id="22" creationId="{40E4AF15-EE2C-CB84-1262-B28B29559F92}"/>
          </ac:picMkLst>
        </pc:picChg>
      </pc:sldChg>
      <pc:sldChg chg="addSp delSp modSp mod">
        <pc:chgData name="Drgona, Jan" userId="8107277a-43fb-42e1-8aa0-684adf187181" providerId="ADAL" clId="{91151525-E0CB-42F3-921C-FB1CE0EFB376}" dt="2022-11-16T17:04:15.791" v="18" actId="1076"/>
        <pc:sldMkLst>
          <pc:docMk/>
          <pc:sldMk cId="3140763588" sldId="318"/>
        </pc:sldMkLst>
        <pc:spChg chg="del">
          <ac:chgData name="Drgona, Jan" userId="8107277a-43fb-42e1-8aa0-684adf187181" providerId="ADAL" clId="{91151525-E0CB-42F3-921C-FB1CE0EFB376}" dt="2022-11-16T17:04:10.982" v="16" actId="478"/>
          <ac:spMkLst>
            <pc:docMk/>
            <pc:sldMk cId="3140763588" sldId="318"/>
            <ac:spMk id="12" creationId="{23B04C53-1D56-CB5F-06A6-0D532ACA7FEC}"/>
          </ac:spMkLst>
        </pc:spChg>
        <pc:spChg chg="add mod">
          <ac:chgData name="Drgona, Jan" userId="8107277a-43fb-42e1-8aa0-684adf187181" providerId="ADAL" clId="{91151525-E0CB-42F3-921C-FB1CE0EFB376}" dt="2022-11-16T17:04:15.791" v="18" actId="1076"/>
          <ac:spMkLst>
            <pc:docMk/>
            <pc:sldMk cId="3140763588" sldId="318"/>
            <ac:spMk id="16" creationId="{0B670896-0F66-4AD4-AA1D-65C1D63D5983}"/>
          </ac:spMkLst>
        </pc:spChg>
      </pc:sldChg>
      <pc:sldChg chg="addSp delSp modSp mod">
        <pc:chgData name="Drgona, Jan" userId="8107277a-43fb-42e1-8aa0-684adf187181" providerId="ADAL" clId="{91151525-E0CB-42F3-921C-FB1CE0EFB376}" dt="2022-11-16T17:17:16.106" v="123" actId="1076"/>
        <pc:sldMkLst>
          <pc:docMk/>
          <pc:sldMk cId="3352632306" sldId="1341"/>
        </pc:sldMkLst>
        <pc:spChg chg="mod">
          <ac:chgData name="Drgona, Jan" userId="8107277a-43fb-42e1-8aa0-684adf187181" providerId="ADAL" clId="{91151525-E0CB-42F3-921C-FB1CE0EFB376}" dt="2022-11-16T17:12:31.037" v="90" actId="1076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91151525-E0CB-42F3-921C-FB1CE0EFB376}" dt="2022-11-16T17:12:26.323" v="88" actId="1076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91151525-E0CB-42F3-921C-FB1CE0EFB376}" dt="2022-11-16T17:12:28.201" v="89" actId="1076"/>
          <ac:spMkLst>
            <pc:docMk/>
            <pc:sldMk cId="3352632306" sldId="1341"/>
            <ac:spMk id="8" creationId="{33F60979-F64F-4447-B32B-860CD24F32E3}"/>
          </ac:spMkLst>
        </pc:spChg>
        <pc:picChg chg="add del mod">
          <ac:chgData name="Drgona, Jan" userId="8107277a-43fb-42e1-8aa0-684adf187181" providerId="ADAL" clId="{91151525-E0CB-42F3-921C-FB1CE0EFB376}" dt="2022-11-16T17:14:25.475" v="103" actId="478"/>
          <ac:picMkLst>
            <pc:docMk/>
            <pc:sldMk cId="3352632306" sldId="1341"/>
            <ac:picMk id="7" creationId="{528CB548-96FE-4BB9-8B13-ABA142DA7EBE}"/>
          </ac:picMkLst>
        </pc:picChg>
        <pc:picChg chg="del">
          <ac:chgData name="Drgona, Jan" userId="8107277a-43fb-42e1-8aa0-684adf187181" providerId="ADAL" clId="{91151525-E0CB-42F3-921C-FB1CE0EFB376}" dt="2022-11-16T17:12:32.313" v="91" actId="478"/>
          <ac:picMkLst>
            <pc:docMk/>
            <pc:sldMk cId="3352632306" sldId="1341"/>
            <ac:picMk id="12" creationId="{5C16FEEE-BBD0-4564-9E07-306930803386}"/>
          </ac:picMkLst>
        </pc:picChg>
        <pc:picChg chg="add del mod">
          <ac:chgData name="Drgona, Jan" userId="8107277a-43fb-42e1-8aa0-684adf187181" providerId="ADAL" clId="{91151525-E0CB-42F3-921C-FB1CE0EFB376}" dt="2022-11-16T17:13:25.835" v="97" actId="478"/>
          <ac:picMkLst>
            <pc:docMk/>
            <pc:sldMk cId="3352632306" sldId="1341"/>
            <ac:picMk id="1026" creationId="{4EAFF359-9B10-4F70-9D30-9B20F765E0E0}"/>
          </ac:picMkLst>
        </pc:picChg>
        <pc:picChg chg="add del mod">
          <ac:chgData name="Drgona, Jan" userId="8107277a-43fb-42e1-8aa0-684adf187181" providerId="ADAL" clId="{91151525-E0CB-42F3-921C-FB1CE0EFB376}" dt="2022-11-16T17:15:46.232" v="109" actId="478"/>
          <ac:picMkLst>
            <pc:docMk/>
            <pc:sldMk cId="3352632306" sldId="1341"/>
            <ac:picMk id="1028" creationId="{11000A54-7A27-4AF8-BDF4-8810CCBC3A9C}"/>
          </ac:picMkLst>
        </pc:picChg>
        <pc:picChg chg="add mod">
          <ac:chgData name="Drgona, Jan" userId="8107277a-43fb-42e1-8aa0-684adf187181" providerId="ADAL" clId="{91151525-E0CB-42F3-921C-FB1CE0EFB376}" dt="2022-11-16T17:16:39.129" v="116" actId="1076"/>
          <ac:picMkLst>
            <pc:docMk/>
            <pc:sldMk cId="3352632306" sldId="1341"/>
            <ac:picMk id="1030" creationId="{F24B64FF-2F0F-4D5C-A20D-3D0DE5057CA9}"/>
          </ac:picMkLst>
        </pc:picChg>
        <pc:picChg chg="add mod">
          <ac:chgData name="Drgona, Jan" userId="8107277a-43fb-42e1-8aa0-684adf187181" providerId="ADAL" clId="{91151525-E0CB-42F3-921C-FB1CE0EFB376}" dt="2022-11-16T17:17:16.106" v="123" actId="1076"/>
          <ac:picMkLst>
            <pc:docMk/>
            <pc:sldMk cId="3352632306" sldId="1341"/>
            <ac:picMk id="1032" creationId="{94E0E8B2-35C0-4674-BF83-094B8603764D}"/>
          </ac:picMkLst>
        </pc:picChg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1193314703" sldId="1342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4252329399" sldId="1356"/>
        </pc:sldMkLst>
      </pc:sldChg>
      <pc:sldChg chg="del">
        <pc:chgData name="Drgona, Jan" userId="8107277a-43fb-42e1-8aa0-684adf187181" providerId="ADAL" clId="{91151525-E0CB-42F3-921C-FB1CE0EFB376}" dt="2022-11-16T17:02:13.987" v="0" actId="47"/>
        <pc:sldMkLst>
          <pc:docMk/>
          <pc:sldMk cId="2105521208" sldId="1365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137687029" sldId="1367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1728130059" sldId="1377"/>
        </pc:sldMkLst>
      </pc:sldChg>
      <pc:sldChg chg="modSp mod">
        <pc:chgData name="Drgona, Jan" userId="8107277a-43fb-42e1-8aa0-684adf187181" providerId="ADAL" clId="{91151525-E0CB-42F3-921C-FB1CE0EFB376}" dt="2022-11-16T17:25:57.703" v="185" actId="20577"/>
        <pc:sldMkLst>
          <pc:docMk/>
          <pc:sldMk cId="2516804258" sldId="1379"/>
        </pc:sldMkLst>
        <pc:spChg chg="mod">
          <ac:chgData name="Drgona, Jan" userId="8107277a-43fb-42e1-8aa0-684adf187181" providerId="ADAL" clId="{91151525-E0CB-42F3-921C-FB1CE0EFB376}" dt="2022-11-16T17:25:57.703" v="185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91151525-E0CB-42F3-921C-FB1CE0EFB376}" dt="2022-11-16T17:25:21.972" v="145" actId="20577"/>
          <ac:spMkLst>
            <pc:docMk/>
            <pc:sldMk cId="2516804258" sldId="1379"/>
            <ac:spMk id="15" creationId="{ADC08B27-0785-4BA1-A4FF-1D6D3FDD78C5}"/>
          </ac:spMkLst>
        </pc:spChg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2979798874" sldId="1382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468386863" sldId="1383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3818085036" sldId="1384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2684208735" sldId="1389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2434825461" sldId="1392"/>
        </pc:sldMkLst>
      </pc:sldChg>
      <pc:sldChg chg="del">
        <pc:chgData name="Drgona, Jan" userId="8107277a-43fb-42e1-8aa0-684adf187181" providerId="ADAL" clId="{91151525-E0CB-42F3-921C-FB1CE0EFB376}" dt="2022-11-16T17:02:38.488" v="5" actId="47"/>
        <pc:sldMkLst>
          <pc:docMk/>
          <pc:sldMk cId="1759320354" sldId="1395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3778225029" sldId="1398"/>
        </pc:sldMkLst>
      </pc:sldChg>
      <pc:sldChg chg="del">
        <pc:chgData name="Drgona, Jan" userId="8107277a-43fb-42e1-8aa0-684adf187181" providerId="ADAL" clId="{91151525-E0CB-42F3-921C-FB1CE0EFB376}" dt="2022-11-16T17:02:23.678" v="2" actId="47"/>
        <pc:sldMkLst>
          <pc:docMk/>
          <pc:sldMk cId="1312807625" sldId="1403"/>
        </pc:sldMkLst>
      </pc:sldChg>
      <pc:sldChg chg="del">
        <pc:chgData name="Drgona, Jan" userId="8107277a-43fb-42e1-8aa0-684adf187181" providerId="ADAL" clId="{91151525-E0CB-42F3-921C-FB1CE0EFB376}" dt="2022-11-16T17:02:19.863" v="1" actId="47"/>
        <pc:sldMkLst>
          <pc:docMk/>
          <pc:sldMk cId="434068146" sldId="1404"/>
        </pc:sldMkLst>
      </pc:sldChg>
      <pc:sldChg chg="modSp mod">
        <pc:chgData name="Drgona, Jan" userId="8107277a-43fb-42e1-8aa0-684adf187181" providerId="ADAL" clId="{91151525-E0CB-42F3-921C-FB1CE0EFB376}" dt="2022-11-16T17:22:56.811" v="136" actId="1076"/>
        <pc:sldMkLst>
          <pc:docMk/>
          <pc:sldMk cId="3269200713" sldId="1405"/>
        </pc:sldMkLst>
        <pc:spChg chg="mod">
          <ac:chgData name="Drgona, Jan" userId="8107277a-43fb-42e1-8aa0-684adf187181" providerId="ADAL" clId="{91151525-E0CB-42F3-921C-FB1CE0EFB376}" dt="2022-11-16T17:22:56.811" v="136" actId="1076"/>
          <ac:spMkLst>
            <pc:docMk/>
            <pc:sldMk cId="3269200713" sldId="1405"/>
            <ac:spMk id="15" creationId="{617D98A6-6DB9-4947-9D12-188A5EA28725}"/>
          </ac:spMkLst>
        </pc:spChg>
      </pc:sldChg>
      <pc:sldChg chg="ord">
        <pc:chgData name="Drgona, Jan" userId="8107277a-43fb-42e1-8aa0-684adf187181" providerId="ADAL" clId="{91151525-E0CB-42F3-921C-FB1CE0EFB376}" dt="2022-11-16T17:25:11.319" v="143"/>
        <pc:sldMkLst>
          <pc:docMk/>
          <pc:sldMk cId="4206595840" sldId="1406"/>
        </pc:sldMkLst>
      </pc:sldChg>
      <pc:sldChg chg="add del modNotes">
        <pc:chgData name="Drgona, Jan" userId="8107277a-43fb-42e1-8aa0-684adf187181" providerId="ADAL" clId="{91151525-E0CB-42F3-921C-FB1CE0EFB376}" dt="2022-11-16T17:25:17.851" v="144" actId="47"/>
        <pc:sldMkLst>
          <pc:docMk/>
          <pc:sldMk cId="2353252949" sldId="1411"/>
        </pc:sldMkLst>
      </pc:sldChg>
      <pc:sldChg chg="del">
        <pc:chgData name="Drgona, Jan" userId="8107277a-43fb-42e1-8aa0-684adf187181" providerId="ADAL" clId="{91151525-E0CB-42F3-921C-FB1CE0EFB376}" dt="2022-11-16T17:02:40.681" v="7" actId="47"/>
        <pc:sldMkLst>
          <pc:docMk/>
          <pc:sldMk cId="4255072086" sldId="1414"/>
        </pc:sldMkLst>
      </pc:sldChg>
      <pc:sldChg chg="del">
        <pc:chgData name="Drgona, Jan" userId="8107277a-43fb-42e1-8aa0-684adf187181" providerId="ADAL" clId="{91151525-E0CB-42F3-921C-FB1CE0EFB376}" dt="2022-11-16T17:02:31.361" v="3" actId="47"/>
        <pc:sldMkLst>
          <pc:docMk/>
          <pc:sldMk cId="1308743126" sldId="1416"/>
        </pc:sldMkLst>
      </pc:sldChg>
      <pc:sldChg chg="del">
        <pc:chgData name="Drgona, Jan" userId="8107277a-43fb-42e1-8aa0-684adf187181" providerId="ADAL" clId="{91151525-E0CB-42F3-921C-FB1CE0EFB376}" dt="2022-11-16T17:02:45.366" v="9" actId="47"/>
        <pc:sldMkLst>
          <pc:docMk/>
          <pc:sldMk cId="645004596" sldId="1494"/>
        </pc:sldMkLst>
      </pc:sldChg>
      <pc:sldChg chg="del">
        <pc:chgData name="Drgona, Jan" userId="8107277a-43fb-42e1-8aa0-684adf187181" providerId="ADAL" clId="{91151525-E0CB-42F3-921C-FB1CE0EFB376}" dt="2022-11-16T17:02:34.517" v="4" actId="47"/>
        <pc:sldMkLst>
          <pc:docMk/>
          <pc:sldMk cId="3384362676" sldId="1497"/>
        </pc:sldMkLst>
      </pc:sldChg>
      <pc:sldChg chg="del">
        <pc:chgData name="Drgona, Jan" userId="8107277a-43fb-42e1-8aa0-684adf187181" providerId="ADAL" clId="{91151525-E0CB-42F3-921C-FB1CE0EFB376}" dt="2022-11-16T17:02:39.474" v="6" actId="47"/>
        <pc:sldMkLst>
          <pc:docMk/>
          <pc:sldMk cId="2221000480" sldId="1504"/>
        </pc:sldMkLst>
      </pc:sldChg>
      <pc:sldChg chg="del">
        <pc:chgData name="Drgona, Jan" userId="8107277a-43fb-42e1-8aa0-684adf187181" providerId="ADAL" clId="{91151525-E0CB-42F3-921C-FB1CE0EFB376}" dt="2022-11-16T17:02:41.792" v="8" actId="47"/>
        <pc:sldMkLst>
          <pc:docMk/>
          <pc:sldMk cId="4279341825" sldId="1505"/>
        </pc:sldMkLst>
      </pc:sldChg>
      <pc:sldChg chg="del">
        <pc:chgData name="Drgona, Jan" userId="8107277a-43fb-42e1-8aa0-684adf187181" providerId="ADAL" clId="{91151525-E0CB-42F3-921C-FB1CE0EFB376}" dt="2022-11-16T17:02:38.488" v="5" actId="47"/>
        <pc:sldMkLst>
          <pc:docMk/>
          <pc:sldMk cId="1281352836" sldId="1506"/>
        </pc:sldMkLst>
      </pc:sldChg>
      <pc:sldChg chg="del">
        <pc:chgData name="Drgona, Jan" userId="8107277a-43fb-42e1-8aa0-684adf187181" providerId="ADAL" clId="{91151525-E0CB-42F3-921C-FB1CE0EFB376}" dt="2022-11-16T17:02:38.488" v="5" actId="47"/>
        <pc:sldMkLst>
          <pc:docMk/>
          <pc:sldMk cId="2108901971" sldId="1507"/>
        </pc:sldMkLst>
      </pc:sldChg>
      <pc:sldChg chg="del">
        <pc:chgData name="Drgona, Jan" userId="8107277a-43fb-42e1-8aa0-684adf187181" providerId="ADAL" clId="{91151525-E0CB-42F3-921C-FB1CE0EFB376}" dt="2022-11-16T17:07:43.045" v="22" actId="47"/>
        <pc:sldMkLst>
          <pc:docMk/>
          <pc:sldMk cId="2555446902" sldId="1508"/>
        </pc:sldMkLst>
      </pc:sldChg>
      <pc:sldChg chg="add">
        <pc:chgData name="Drgona, Jan" userId="8107277a-43fb-42e1-8aa0-684adf187181" providerId="ADAL" clId="{91151525-E0CB-42F3-921C-FB1CE0EFB376}" dt="2022-11-16T17:05:24.188" v="19" actId="2890"/>
        <pc:sldMkLst>
          <pc:docMk/>
          <pc:sldMk cId="3640380963" sldId="1509"/>
        </pc:sldMkLst>
      </pc:sldChg>
      <pc:sldChg chg="modSp add del">
        <pc:chgData name="Drgona, Jan" userId="8107277a-43fb-42e1-8aa0-684adf187181" providerId="ADAL" clId="{91151525-E0CB-42F3-921C-FB1CE0EFB376}" dt="2022-11-16T17:14:06.616" v="99" actId="47"/>
        <pc:sldMkLst>
          <pc:docMk/>
          <pc:sldMk cId="851698322" sldId="1510"/>
        </pc:sldMkLst>
        <pc:spChg chg="mod">
          <ac:chgData name="Drgona, Jan" userId="8107277a-43fb-42e1-8aa0-684adf187181" providerId="ADAL" clId="{91151525-E0CB-42F3-921C-FB1CE0EFB376}" dt="2022-11-16T17:14:03.583" v="98"/>
          <ac:spMkLst>
            <pc:docMk/>
            <pc:sldMk cId="851698322" sldId="1510"/>
            <ac:spMk id="5" creationId="{A9CF3C7D-4B2C-F941-9B95-90D13EB9DEF6}"/>
          </ac:spMkLst>
        </pc:spChg>
      </pc:sldChg>
      <pc:sldChg chg="modSp add del">
        <pc:chgData name="Drgona, Jan" userId="8107277a-43fb-42e1-8aa0-684adf187181" providerId="ADAL" clId="{91151525-E0CB-42F3-921C-FB1CE0EFB376}" dt="2022-11-16T17:14:15.248" v="101" actId="47"/>
        <pc:sldMkLst>
          <pc:docMk/>
          <pc:sldMk cId="2322561762" sldId="1510"/>
        </pc:sldMkLst>
        <pc:spChg chg="mod">
          <ac:chgData name="Drgona, Jan" userId="8107277a-43fb-42e1-8aa0-684adf187181" providerId="ADAL" clId="{91151525-E0CB-42F3-921C-FB1CE0EFB376}" dt="2022-11-16T17:14:13.912" v="100"/>
          <ac:spMkLst>
            <pc:docMk/>
            <pc:sldMk cId="2322561762" sldId="1510"/>
            <ac:spMk id="5" creationId="{A9CF3C7D-4B2C-F941-9B95-90D13EB9DEF6}"/>
          </ac:spMkLst>
        </pc:spChg>
      </pc:sldChg>
      <pc:sldMasterChg chg="delSp modSp delSldLayout modSldLayout">
        <pc:chgData name="Drgona, Jan" userId="8107277a-43fb-42e1-8aa0-684adf187181" providerId="ADAL" clId="{91151525-E0CB-42F3-921C-FB1CE0EFB376}" dt="2022-11-16T17:23:18.104" v="140" actId="1076"/>
        <pc:sldMasterMkLst>
          <pc:docMk/>
          <pc:sldMasterMk cId="0" sldId="2147483648"/>
        </pc:sldMasterMkLst>
        <pc:grpChg chg="mod">
          <ac:chgData name="Drgona, Jan" userId="8107277a-43fb-42e1-8aa0-684adf187181" providerId="ADAL" clId="{91151525-E0CB-42F3-921C-FB1CE0EFB376}" dt="2022-11-16T17:10:13.124" v="74" actId="1076"/>
          <ac:grpSpMkLst>
            <pc:docMk/>
            <pc:sldMasterMk cId="0" sldId="2147483648"/>
            <ac:grpSpMk id="5" creationId="{9280B9DA-B669-D941-9B3D-BE55E36AF178}"/>
          </ac:grpSpMkLst>
        </pc:grpChg>
        <pc:picChg chg="del mod">
          <ac:chgData name="Drgona, Jan" userId="8107277a-43fb-42e1-8aa0-684adf187181" providerId="ADAL" clId="{91151525-E0CB-42F3-921C-FB1CE0EFB376}" dt="2022-11-16T17:10:08.703" v="72" actId="478"/>
          <ac:picMkLst>
            <pc:docMk/>
            <pc:sldMasterMk cId="0" sldId="2147483648"/>
            <ac:picMk id="6" creationId="{624375D2-44E3-BE43-886D-74013879C613}"/>
          </ac:picMkLst>
        </pc:picChg>
        <pc:picChg chg="del mod">
          <ac:chgData name="Drgona, Jan" userId="8107277a-43fb-42e1-8aa0-684adf187181" providerId="ADAL" clId="{91151525-E0CB-42F3-921C-FB1CE0EFB376}" dt="2022-11-16T17:10:09.571" v="73" actId="478"/>
          <ac:picMkLst>
            <pc:docMk/>
            <pc:sldMasterMk cId="0" sldId="2147483648"/>
            <ac:picMk id="7" creationId="{C6C5BD56-FB74-D74E-A679-0E3F7DBEAFC6}"/>
          </ac:picMkLst>
        </pc:picChg>
        <pc:picChg chg="del">
          <ac:chgData name="Drgona, Jan" userId="8107277a-43fb-42e1-8aa0-684adf187181" providerId="ADAL" clId="{91151525-E0CB-42F3-921C-FB1CE0EFB376}" dt="2022-11-16T17:10:07.663" v="71" actId="478"/>
          <ac:picMkLst>
            <pc:docMk/>
            <pc:sldMasterMk cId="0" sldId="2147483648"/>
            <ac:picMk id="8" creationId="{25B1724E-5675-3948-B04A-80AAB17B8C4B}"/>
          </ac:picMkLst>
        </pc:picChg>
        <pc:picChg chg="mod">
          <ac:chgData name="Drgona, Jan" userId="8107277a-43fb-42e1-8aa0-684adf187181" providerId="ADAL" clId="{91151525-E0CB-42F3-921C-FB1CE0EFB376}" dt="2022-11-16T17:10:13.124" v="74" actId="1076"/>
          <ac:picMkLst>
            <pc:docMk/>
            <pc:sldMasterMk cId="0" sldId="2147483648"/>
            <ac:picMk id="9" creationId="{DF558833-E2E4-294F-88A0-233FA60AC8B2}"/>
          </ac:picMkLst>
        </pc:picChg>
        <pc:picChg chg="mod">
          <ac:chgData name="Drgona, Jan" userId="8107277a-43fb-42e1-8aa0-684adf187181" providerId="ADAL" clId="{91151525-E0CB-42F3-921C-FB1CE0EFB376}" dt="2022-11-16T17:10:13.124" v="74" actId="1076"/>
          <ac:picMkLst>
            <pc:docMk/>
            <pc:sldMasterMk cId="0" sldId="2147483648"/>
            <ac:picMk id="10" creationId="{213BFF0F-B6CB-B844-922A-129012861D09}"/>
          </ac:picMkLst>
        </pc:picChg>
        <pc:cxnChg chg="mod">
          <ac:chgData name="Drgona, Jan" userId="8107277a-43fb-42e1-8aa0-684adf187181" providerId="ADAL" clId="{91151525-E0CB-42F3-921C-FB1CE0EFB376}" dt="2022-11-16T17:10:13.124" v="74" actId="1076"/>
          <ac:cxnSpMkLst>
            <pc:docMk/>
            <pc:sldMasterMk cId="0" sldId="2147483648"/>
            <ac:cxnSpMk id="11" creationId="{7F6298FF-9C35-DF48-A77C-8CCF3F1A0ADB}"/>
          </ac:cxnSpMkLst>
        </pc:cxnChg>
        <pc:sldLayoutChg chg="del">
          <pc:chgData name="Drgona, Jan" userId="8107277a-43fb-42e1-8aa0-684adf187181" providerId="ADAL" clId="{91151525-E0CB-42F3-921C-FB1CE0EFB376}" dt="2022-11-16T17:02:38.488" v="5" actId="47"/>
          <pc:sldLayoutMkLst>
            <pc:docMk/>
            <pc:sldMasterMk cId="0" sldId="2147483648"/>
            <pc:sldLayoutMk cId="0" sldId="2147483654"/>
          </pc:sldLayoutMkLst>
        </pc:sldLayoutChg>
        <pc:sldLayoutChg chg="addSp delSp modSp mod">
          <pc:chgData name="Drgona, Jan" userId="8107277a-43fb-42e1-8aa0-684adf187181" providerId="ADAL" clId="{91151525-E0CB-42F3-921C-FB1CE0EFB376}" dt="2022-11-16T17:23:18.104" v="140" actId="1076"/>
          <pc:sldLayoutMkLst>
            <pc:docMk/>
            <pc:sldMasterMk cId="0" sldId="2147483648"/>
            <pc:sldLayoutMk cId="3836385944" sldId="2147483678"/>
          </pc:sldLayoutMkLst>
          <pc:spChg chg="mod">
            <ac:chgData name="Drgona, Jan" userId="8107277a-43fb-42e1-8aa0-684adf187181" providerId="ADAL" clId="{91151525-E0CB-42F3-921C-FB1CE0EFB376}" dt="2022-11-16T17:10:44.434" v="76" actId="1076"/>
            <ac:spMkLst>
              <pc:docMk/>
              <pc:sldMasterMk cId="0" sldId="2147483648"/>
              <pc:sldLayoutMk cId="3836385944" sldId="2147483678"/>
              <ac:spMk id="11" creationId="{421DF1AC-1D08-B945-A034-B740A35902F9}"/>
            </ac:spMkLst>
          </pc:spChg>
          <pc:spChg chg="del">
            <ac:chgData name="Drgona, Jan" userId="8107277a-43fb-42e1-8aa0-684adf187181" providerId="ADAL" clId="{91151525-E0CB-42F3-921C-FB1CE0EFB376}" dt="2022-11-16T17:10:29.797" v="75" actId="478"/>
            <ac:spMkLst>
              <pc:docMk/>
              <pc:sldMasterMk cId="0" sldId="2147483648"/>
              <pc:sldLayoutMk cId="3836385944" sldId="2147483678"/>
              <ac:spMk id="16" creationId="{F55B65E8-4040-44D0-A4FE-A050FD948A79}"/>
            </ac:spMkLst>
          </pc:spChg>
          <pc:spChg chg="add del">
            <ac:chgData name="Drgona, Jan" userId="8107277a-43fb-42e1-8aa0-684adf187181" providerId="ADAL" clId="{91151525-E0CB-42F3-921C-FB1CE0EFB376}" dt="2022-11-16T17:23:13.675" v="138" actId="22"/>
            <ac:spMkLst>
              <pc:docMk/>
              <pc:sldMasterMk cId="0" sldId="2147483648"/>
              <pc:sldLayoutMk cId="3836385944" sldId="2147483678"/>
              <ac:spMk id="17" creationId="{A6296837-E528-43EC-9AEF-8656EE3E20C8}"/>
            </ac:spMkLst>
          </pc:spChg>
          <pc:spChg chg="add mod">
            <ac:chgData name="Drgona, Jan" userId="8107277a-43fb-42e1-8aa0-684adf187181" providerId="ADAL" clId="{91151525-E0CB-42F3-921C-FB1CE0EFB376}" dt="2022-11-16T17:23:18.104" v="140" actId="1076"/>
            <ac:spMkLst>
              <pc:docMk/>
              <pc:sldMasterMk cId="0" sldId="2147483648"/>
              <pc:sldLayoutMk cId="3836385944" sldId="2147483678"/>
              <ac:spMk id="18" creationId="{3D317B43-582E-4365-8320-BBCCA5227974}"/>
            </ac:spMkLst>
          </pc:spChg>
          <pc:picChg chg="mod">
            <ac:chgData name="Drgona, Jan" userId="8107277a-43fb-42e1-8aa0-684adf187181" providerId="ADAL" clId="{91151525-E0CB-42F3-921C-FB1CE0EFB376}" dt="2022-11-16T17:10:44.434" v="76" actId="1076"/>
            <ac:picMkLst>
              <pc:docMk/>
              <pc:sldMasterMk cId="0" sldId="2147483648"/>
              <pc:sldLayoutMk cId="3836385944" sldId="2147483678"/>
              <ac:picMk id="13" creationId="{56617363-F73D-B74F-9647-C9D747AC7023}"/>
            </ac:picMkLst>
          </pc:picChg>
          <pc:picChg chg="mod">
            <ac:chgData name="Drgona, Jan" userId="8107277a-43fb-42e1-8aa0-684adf187181" providerId="ADAL" clId="{91151525-E0CB-42F3-921C-FB1CE0EFB376}" dt="2022-11-16T17:10:44.434" v="76" actId="1076"/>
            <ac:picMkLst>
              <pc:docMk/>
              <pc:sldMasterMk cId="0" sldId="2147483648"/>
              <pc:sldLayoutMk cId="3836385944" sldId="2147483678"/>
              <ac:picMk id="14" creationId="{D290C8FB-601C-A04C-84F7-213A857D3E6A}"/>
            </ac:picMkLst>
          </pc:picChg>
        </pc:sldLayoutChg>
      </pc:sldMasterChg>
    </pc:docChg>
  </pc:docChgLst>
  <pc:docChgLst>
    <pc:chgData name="Drgona, Jan" userId="S::jan.drgona@pnnl.gov::8107277a-43fb-42e1-8aa0-684adf187181" providerId="AD" clId="Web-{1D2F2BBA-D684-4E88-A488-93E47B01DBE6}"/>
    <pc:docChg chg="modSld">
      <pc:chgData name="Drgona, Jan" userId="S::jan.drgona@pnnl.gov::8107277a-43fb-42e1-8aa0-684adf187181" providerId="AD" clId="Web-{1D2F2BBA-D684-4E88-A488-93E47B01DBE6}" dt="2021-10-19T15:39:52.671" v="0" actId="20577"/>
      <pc:docMkLst>
        <pc:docMk/>
      </pc:docMkLst>
      <pc:sldChg chg="modSp">
        <pc:chgData name="Drgona, Jan" userId="S::jan.drgona@pnnl.gov::8107277a-43fb-42e1-8aa0-684adf187181" providerId="AD" clId="Web-{1D2F2BBA-D684-4E88-A488-93E47B01DBE6}" dt="2021-10-19T15:39:52.671" v="0" actId="20577"/>
        <pc:sldMkLst>
          <pc:docMk/>
          <pc:sldMk cId="3352632306" sldId="1341"/>
        </pc:sldMkLst>
        <pc:spChg chg="mod">
          <ac:chgData name="Drgona, Jan" userId="S::jan.drgona@pnnl.gov::8107277a-43fb-42e1-8aa0-684adf187181" providerId="AD" clId="Web-{1D2F2BBA-D684-4E88-A488-93E47B01DBE6}" dt="2021-10-19T15:39:52.671" v="0" actId="20577"/>
          <ac:spMkLst>
            <pc:docMk/>
            <pc:sldMk cId="3352632306" sldId="1341"/>
            <ac:spMk id="3" creationId="{19E1D2E7-9C1F-2A4D-860E-ABC301F304F7}"/>
          </ac:spMkLst>
        </pc:spChg>
      </pc:sldChg>
    </pc:docChg>
  </pc:docChgLst>
  <pc:docChgLst>
    <pc:chgData name="Drgona, Jan" userId="8107277a-43fb-42e1-8aa0-684adf187181" providerId="ADAL" clId="{43FED841-71A9-4C81-AEF7-F6A3D887C224}"/>
    <pc:docChg chg="undo custSel addSld delSld modSld sldOrd">
      <pc:chgData name="Drgona, Jan" userId="8107277a-43fb-42e1-8aa0-684adf187181" providerId="ADAL" clId="{43FED841-71A9-4C81-AEF7-F6A3D887C224}" dt="2021-10-21T15:57:13.461" v="2686" actId="1076"/>
      <pc:docMkLst>
        <pc:docMk/>
      </pc:docMkLst>
      <pc:sldChg chg="del">
        <pc:chgData name="Drgona, Jan" userId="8107277a-43fb-42e1-8aa0-684adf187181" providerId="ADAL" clId="{43FED841-71A9-4C81-AEF7-F6A3D887C224}" dt="2021-10-15T15:54:04.637" v="84" actId="47"/>
        <pc:sldMkLst>
          <pc:docMk/>
          <pc:sldMk cId="1377003387" sldId="262"/>
        </pc:sldMkLst>
      </pc:sldChg>
      <pc:sldChg chg="del">
        <pc:chgData name="Drgona, Jan" userId="8107277a-43fb-42e1-8aa0-684adf187181" providerId="ADAL" clId="{43FED841-71A9-4C81-AEF7-F6A3D887C224}" dt="2021-10-15T15:54:15.281" v="85" actId="47"/>
        <pc:sldMkLst>
          <pc:docMk/>
          <pc:sldMk cId="1150330885" sldId="265"/>
        </pc:sldMkLst>
      </pc:sldChg>
      <pc:sldChg chg="modSp add mod">
        <pc:chgData name="Drgona, Jan" userId="8107277a-43fb-42e1-8aa0-684adf187181" providerId="ADAL" clId="{43FED841-71A9-4C81-AEF7-F6A3D887C224}" dt="2021-10-21T15:25:34.960" v="2240" actId="1037"/>
        <pc:sldMkLst>
          <pc:docMk/>
          <pc:sldMk cId="2039675572" sldId="313"/>
        </pc:sldMkLst>
        <pc:spChg chg="mod">
          <ac:chgData name="Drgona, Jan" userId="8107277a-43fb-42e1-8aa0-684adf187181" providerId="ADAL" clId="{43FED841-71A9-4C81-AEF7-F6A3D887C224}" dt="2021-10-15T15:55:44.855" v="112" actId="1076"/>
          <ac:spMkLst>
            <pc:docMk/>
            <pc:sldMk cId="2039675572" sldId="313"/>
            <ac:spMk id="3" creationId="{78A64EE2-6071-4C9F-BBD2-05C83B68B6A9}"/>
          </ac:spMkLst>
        </pc:spChg>
        <pc:spChg chg="mod">
          <ac:chgData name="Drgona, Jan" userId="8107277a-43fb-42e1-8aa0-684adf187181" providerId="ADAL" clId="{43FED841-71A9-4C81-AEF7-F6A3D887C224}" dt="2021-10-15T15:56:11.155" v="119" actId="113"/>
          <ac:spMkLst>
            <pc:docMk/>
            <pc:sldMk cId="2039675572" sldId="313"/>
            <ac:spMk id="5" creationId="{1AB3C0C1-0EF8-4DE9-BB7F-685AAC83DFAB}"/>
          </ac:spMkLst>
        </pc:spChg>
        <pc:spChg chg="mod">
          <ac:chgData name="Drgona, Jan" userId="8107277a-43fb-42e1-8aa0-684adf187181" providerId="ADAL" clId="{43FED841-71A9-4C81-AEF7-F6A3D887C224}" dt="2021-10-21T15:25:34.960" v="2240" actId="1037"/>
          <ac:spMkLst>
            <pc:docMk/>
            <pc:sldMk cId="2039675572" sldId="313"/>
            <ac:spMk id="7" creationId="{FDE84BB4-1970-47A8-B9CB-6118A764D50A}"/>
          </ac:spMkLst>
        </pc:spChg>
        <pc:spChg chg="mod">
          <ac:chgData name="Drgona, Jan" userId="8107277a-43fb-42e1-8aa0-684adf187181" providerId="ADAL" clId="{43FED841-71A9-4C81-AEF7-F6A3D887C224}" dt="2021-10-19T15:47:26.923" v="743" actId="1076"/>
          <ac:spMkLst>
            <pc:docMk/>
            <pc:sldMk cId="2039675572" sldId="313"/>
            <ac:spMk id="13" creationId="{64406DCC-1C76-44CE-A5EE-2A80CDFC6EF6}"/>
          </ac:spMkLst>
        </pc:spChg>
        <pc:picChg chg="mod">
          <ac:chgData name="Drgona, Jan" userId="8107277a-43fb-42e1-8aa0-684adf187181" providerId="ADAL" clId="{43FED841-71A9-4C81-AEF7-F6A3D887C224}" dt="2021-10-21T15:25:34.960" v="2240" actId="1037"/>
          <ac:picMkLst>
            <pc:docMk/>
            <pc:sldMk cId="2039675572" sldId="313"/>
            <ac:picMk id="14" creationId="{BEE44B46-6FF3-4CFB-A544-BA51FA8FACA0}"/>
          </ac:picMkLst>
        </pc:picChg>
        <pc:picChg chg="mod">
          <ac:chgData name="Drgona, Jan" userId="8107277a-43fb-42e1-8aa0-684adf187181" providerId="ADAL" clId="{43FED841-71A9-4C81-AEF7-F6A3D887C224}" dt="2021-10-15T15:56:23.238" v="127" actId="1037"/>
          <ac:picMkLst>
            <pc:docMk/>
            <pc:sldMk cId="2039675572" sldId="313"/>
            <ac:picMk id="15" creationId="{C34817A2-18EB-4AEA-B81C-BB58C02243A5}"/>
          </ac:picMkLst>
        </pc:picChg>
        <pc:picChg chg="mod">
          <ac:chgData name="Drgona, Jan" userId="8107277a-43fb-42e1-8aa0-684adf187181" providerId="ADAL" clId="{43FED841-71A9-4C81-AEF7-F6A3D887C224}" dt="2021-10-21T15:25:34.960" v="2240" actId="1037"/>
          <ac:picMkLst>
            <pc:docMk/>
            <pc:sldMk cId="2039675572" sldId="313"/>
            <ac:picMk id="17" creationId="{481130C4-0226-4A77-A630-0BDE74AD663F}"/>
          </ac:picMkLst>
        </pc:picChg>
        <pc:picChg chg="mod">
          <ac:chgData name="Drgona, Jan" userId="8107277a-43fb-42e1-8aa0-684adf187181" providerId="ADAL" clId="{43FED841-71A9-4C81-AEF7-F6A3D887C224}" dt="2021-10-21T15:25:34.960" v="2240" actId="1037"/>
          <ac:picMkLst>
            <pc:docMk/>
            <pc:sldMk cId="2039675572" sldId="313"/>
            <ac:picMk id="21" creationId="{812C5B39-9EB9-402C-9F1E-5C8C927A33D9}"/>
          </ac:picMkLst>
        </pc:picChg>
      </pc:sldChg>
      <pc:sldChg chg="addSp delSp modSp add mod ord">
        <pc:chgData name="Drgona, Jan" userId="8107277a-43fb-42e1-8aa0-684adf187181" providerId="ADAL" clId="{43FED841-71A9-4C81-AEF7-F6A3D887C224}" dt="2021-10-15T16:09:57.608" v="575" actId="207"/>
        <pc:sldMkLst>
          <pc:docMk/>
          <pc:sldMk cId="3352632306" sldId="1341"/>
        </pc:sldMkLst>
        <pc:spChg chg="mod">
          <ac:chgData name="Drgona, Jan" userId="8107277a-43fb-42e1-8aa0-684adf187181" providerId="ADAL" clId="{43FED841-71A9-4C81-AEF7-F6A3D887C224}" dt="2021-10-15T16:09:57.608" v="575" actId="207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43FED841-71A9-4C81-AEF7-F6A3D887C224}" dt="2021-10-15T15:51:58.010" v="61" actId="1076"/>
          <ac:spMkLst>
            <pc:docMk/>
            <pc:sldMk cId="3352632306" sldId="1341"/>
            <ac:spMk id="8" creationId="{33F60979-F64F-4447-B32B-860CD24F32E3}"/>
          </ac:spMkLst>
        </pc:spChg>
        <pc:spChg chg="del">
          <ac:chgData name="Drgona, Jan" userId="8107277a-43fb-42e1-8aa0-684adf187181" providerId="ADAL" clId="{43FED841-71A9-4C81-AEF7-F6A3D887C224}" dt="2021-10-15T15:50:26.131" v="3" actId="478"/>
          <ac:spMkLst>
            <pc:docMk/>
            <pc:sldMk cId="3352632306" sldId="1341"/>
            <ac:spMk id="9" creationId="{40189DC5-89FC-4B73-ADAF-80B06873D388}"/>
          </ac:spMkLst>
        </pc:spChg>
        <pc:picChg chg="del">
          <ac:chgData name="Drgona, Jan" userId="8107277a-43fb-42e1-8aa0-684adf187181" providerId="ADAL" clId="{43FED841-71A9-4C81-AEF7-F6A3D887C224}" dt="2021-10-15T15:50:28.783" v="4" actId="478"/>
          <ac:picMkLst>
            <pc:docMk/>
            <pc:sldMk cId="3352632306" sldId="1341"/>
            <ac:picMk id="10" creationId="{AEF49522-DF44-42A7-82B7-16B942C4EC8B}"/>
          </ac:picMkLst>
        </pc:picChg>
        <pc:picChg chg="add mod modCrop">
          <ac:chgData name="Drgona, Jan" userId="8107277a-43fb-42e1-8aa0-684adf187181" providerId="ADAL" clId="{43FED841-71A9-4C81-AEF7-F6A3D887C224}" dt="2021-10-15T15:50:57.856" v="12" actId="1076"/>
          <ac:picMkLst>
            <pc:docMk/>
            <pc:sldMk cId="3352632306" sldId="1341"/>
            <ac:picMk id="12" creationId="{5C16FEEE-BBD0-4564-9E07-306930803386}"/>
          </ac:picMkLst>
        </pc:picChg>
      </pc:sldChg>
      <pc:sldChg chg="modSp new mod ord">
        <pc:chgData name="Drgona, Jan" userId="8107277a-43fb-42e1-8aa0-684adf187181" providerId="ADAL" clId="{43FED841-71A9-4C81-AEF7-F6A3D887C224}" dt="2021-10-21T15:18:31.991" v="2223" actId="20577"/>
        <pc:sldMkLst>
          <pc:docMk/>
          <pc:sldMk cId="1193314703" sldId="1342"/>
        </pc:sldMkLst>
        <pc:spChg chg="mod">
          <ac:chgData name="Drgona, Jan" userId="8107277a-43fb-42e1-8aa0-684adf187181" providerId="ADAL" clId="{43FED841-71A9-4C81-AEF7-F6A3D887C224}" dt="2021-10-15T15:59:03.496" v="176" actId="20577"/>
          <ac:spMkLst>
            <pc:docMk/>
            <pc:sldMk cId="1193314703" sldId="1342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21T15:18:31.991" v="2223" actId="20577"/>
          <ac:spMkLst>
            <pc:docMk/>
            <pc:sldMk cId="1193314703" sldId="1342"/>
            <ac:spMk id="3" creationId="{C050158C-EB92-4BDB-99D0-B2C6F40AD835}"/>
          </ac:spMkLst>
        </pc:spChg>
      </pc:sldChg>
      <pc:sldChg chg="modSp add mod">
        <pc:chgData name="Drgona, Jan" userId="8107277a-43fb-42e1-8aa0-684adf187181" providerId="ADAL" clId="{43FED841-71A9-4C81-AEF7-F6A3D887C224}" dt="2021-10-21T15:31:06.004" v="2256" actId="1076"/>
        <pc:sldMkLst>
          <pc:docMk/>
          <pc:sldMk cId="4252329399" sldId="1356"/>
        </pc:sldMkLst>
        <pc:spChg chg="mod">
          <ac:chgData name="Drgona, Jan" userId="8107277a-43fb-42e1-8aa0-684adf187181" providerId="ADAL" clId="{43FED841-71A9-4C81-AEF7-F6A3D887C224}" dt="2021-10-21T15:30:46.542" v="2251" actId="207"/>
          <ac:spMkLst>
            <pc:docMk/>
            <pc:sldMk cId="4252329399" sldId="1356"/>
            <ac:spMk id="3" creationId="{74161FF4-4B6E-4490-BE2C-CFD9F1E72147}"/>
          </ac:spMkLst>
        </pc:spChg>
        <pc:spChg chg="mod">
          <ac:chgData name="Drgona, Jan" userId="8107277a-43fb-42e1-8aa0-684adf187181" providerId="ADAL" clId="{43FED841-71A9-4C81-AEF7-F6A3D887C224}" dt="2021-10-21T15:31:03.628" v="2255" actId="1076"/>
          <ac:spMkLst>
            <pc:docMk/>
            <pc:sldMk cId="4252329399" sldId="1356"/>
            <ac:spMk id="20" creationId="{480316BE-FCFC-423D-B7EA-944CDF62E4CA}"/>
          </ac:spMkLst>
        </pc:spChg>
        <pc:picChg chg="mod">
          <ac:chgData name="Drgona, Jan" userId="8107277a-43fb-42e1-8aa0-684adf187181" providerId="ADAL" clId="{43FED841-71A9-4C81-AEF7-F6A3D887C224}" dt="2021-10-21T15:31:06.004" v="2256" actId="1076"/>
          <ac:picMkLst>
            <pc:docMk/>
            <pc:sldMk cId="4252329399" sldId="1356"/>
            <ac:picMk id="19" creationId="{6145FD2C-E1E8-46C4-AACE-41640B23BABE}"/>
          </ac:picMkLst>
        </pc:picChg>
      </pc:sldChg>
      <pc:sldChg chg="modSp add mod">
        <pc:chgData name="Drgona, Jan" userId="8107277a-43fb-42e1-8aa0-684adf187181" providerId="ADAL" clId="{43FED841-71A9-4C81-AEF7-F6A3D887C224}" dt="2021-10-21T15:20:18.625" v="2235" actId="1076"/>
        <pc:sldMkLst>
          <pc:docMk/>
          <pc:sldMk cId="2105521208" sldId="1365"/>
        </pc:sldMkLst>
        <pc:spChg chg="mod">
          <ac:chgData name="Drgona, Jan" userId="8107277a-43fb-42e1-8aa0-684adf187181" providerId="ADAL" clId="{43FED841-71A9-4C81-AEF7-F6A3D887C224}" dt="2021-10-21T15:20:11.575" v="2233" actId="14100"/>
          <ac:spMkLst>
            <pc:docMk/>
            <pc:sldMk cId="2105521208" sldId="1365"/>
            <ac:spMk id="3" creationId="{197A2C1E-732E-2642-828B-325A79D6560F}"/>
          </ac:spMkLst>
        </pc:spChg>
        <pc:spChg chg="mod">
          <ac:chgData name="Drgona, Jan" userId="8107277a-43fb-42e1-8aa0-684adf187181" providerId="ADAL" clId="{43FED841-71A9-4C81-AEF7-F6A3D887C224}" dt="2021-10-21T15:20:15.718" v="2234" actId="1076"/>
          <ac:spMkLst>
            <pc:docMk/>
            <pc:sldMk cId="2105521208" sldId="1365"/>
            <ac:spMk id="4" creationId="{179DC475-5F84-0745-9559-0BA6329C7E88}"/>
          </ac:spMkLst>
        </pc:spChg>
        <pc:picChg chg="mod">
          <ac:chgData name="Drgona, Jan" userId="8107277a-43fb-42e1-8aa0-684adf187181" providerId="ADAL" clId="{43FED841-71A9-4C81-AEF7-F6A3D887C224}" dt="2021-10-21T15:20:18.625" v="2235" actId="1076"/>
          <ac:picMkLst>
            <pc:docMk/>
            <pc:sldMk cId="2105521208" sldId="1365"/>
            <ac:picMk id="6" creationId="{FE0AD976-CE66-48F8-A71A-2188A569AB58}"/>
          </ac:picMkLst>
        </pc:picChg>
      </pc:sldChg>
      <pc:sldChg chg="modSp add mod">
        <pc:chgData name="Drgona, Jan" userId="8107277a-43fb-42e1-8aa0-684adf187181" providerId="ADAL" clId="{43FED841-71A9-4C81-AEF7-F6A3D887C224}" dt="2021-10-19T15:50:12.819" v="777" actId="1035"/>
        <pc:sldMkLst>
          <pc:docMk/>
          <pc:sldMk cId="137687029" sldId="1367"/>
        </pc:sldMkLst>
        <pc:spChg chg="mod">
          <ac:chgData name="Drgona, Jan" userId="8107277a-43fb-42e1-8aa0-684adf187181" providerId="ADAL" clId="{43FED841-71A9-4C81-AEF7-F6A3D887C224}" dt="2021-10-19T15:44:32.895" v="700" actId="1076"/>
          <ac:spMkLst>
            <pc:docMk/>
            <pc:sldMk cId="137687029" sldId="1367"/>
            <ac:spMk id="2" creationId="{F0ED25D2-931B-4A1E-A481-B4E6BE901468}"/>
          </ac:spMkLst>
        </pc:spChg>
        <pc:spChg chg="mod">
          <ac:chgData name="Drgona, Jan" userId="8107277a-43fb-42e1-8aa0-684adf187181" providerId="ADAL" clId="{43FED841-71A9-4C81-AEF7-F6A3D887C224}" dt="2021-10-19T15:50:10.699" v="776" actId="1035"/>
          <ac:spMkLst>
            <pc:docMk/>
            <pc:sldMk cId="137687029" sldId="1367"/>
            <ac:spMk id="3" creationId="{08F7E507-4A5A-4BA1-A2F7-084320CF566A}"/>
          </ac:spMkLst>
        </pc:spChg>
        <pc:spChg chg="mod">
          <ac:chgData name="Drgona, Jan" userId="8107277a-43fb-42e1-8aa0-684adf187181" providerId="ADAL" clId="{43FED841-71A9-4C81-AEF7-F6A3D887C224}" dt="2021-10-19T15:50:01.704" v="765" actId="1035"/>
          <ac:spMkLst>
            <pc:docMk/>
            <pc:sldMk cId="137687029" sldId="1367"/>
            <ac:spMk id="17" creationId="{BA201AFD-886B-4F6E-B59E-7B5F3915DD2F}"/>
          </ac:spMkLst>
        </pc:spChg>
        <pc:spChg chg="mod">
          <ac:chgData name="Drgona, Jan" userId="8107277a-43fb-42e1-8aa0-684adf187181" providerId="ADAL" clId="{43FED841-71A9-4C81-AEF7-F6A3D887C224}" dt="2021-10-19T15:50:01.704" v="765" actId="1035"/>
          <ac:spMkLst>
            <pc:docMk/>
            <pc:sldMk cId="137687029" sldId="1367"/>
            <ac:spMk id="18" creationId="{88215888-D946-488C-8BF8-E2402E14AB52}"/>
          </ac:spMkLst>
        </pc:spChg>
        <pc:spChg chg="mod">
          <ac:chgData name="Drgona, Jan" userId="8107277a-43fb-42e1-8aa0-684adf187181" providerId="ADAL" clId="{43FED841-71A9-4C81-AEF7-F6A3D887C224}" dt="2021-10-19T15:50:04.910" v="771" actId="1035"/>
          <ac:spMkLst>
            <pc:docMk/>
            <pc:sldMk cId="137687029" sldId="1367"/>
            <ac:spMk id="25" creationId="{C0646DC4-F7FE-4FE5-8602-772CA84FEE25}"/>
          </ac:spMkLst>
        </pc:spChg>
        <pc:picChg chg="mod">
          <ac:chgData name="Drgona, Jan" userId="8107277a-43fb-42e1-8aa0-684adf187181" providerId="ADAL" clId="{43FED841-71A9-4C81-AEF7-F6A3D887C224}" dt="2021-10-19T15:50:01.704" v="765" actId="1035"/>
          <ac:picMkLst>
            <pc:docMk/>
            <pc:sldMk cId="137687029" sldId="1367"/>
            <ac:picMk id="5" creationId="{6C0C8C0A-8F69-44C7-AF31-B72837E70972}"/>
          </ac:picMkLst>
        </pc:picChg>
        <pc:picChg chg="mod">
          <ac:chgData name="Drgona, Jan" userId="8107277a-43fb-42e1-8aa0-684adf187181" providerId="ADAL" clId="{43FED841-71A9-4C81-AEF7-F6A3D887C224}" dt="2021-10-19T15:50:12.819" v="777" actId="1035"/>
          <ac:picMkLst>
            <pc:docMk/>
            <pc:sldMk cId="137687029" sldId="1367"/>
            <ac:picMk id="9" creationId="{3F0B4DCD-0AE6-4D20-9019-156CA252D4BD}"/>
          </ac:picMkLst>
        </pc:picChg>
        <pc:picChg chg="mod">
          <ac:chgData name="Drgona, Jan" userId="8107277a-43fb-42e1-8aa0-684adf187181" providerId="ADAL" clId="{43FED841-71A9-4C81-AEF7-F6A3D887C224}" dt="2021-10-19T15:50:01.704" v="765" actId="1035"/>
          <ac:picMkLst>
            <pc:docMk/>
            <pc:sldMk cId="137687029" sldId="1367"/>
            <ac:picMk id="19" creationId="{221A70B4-BF31-4AC6-BA41-237E706A2BB1}"/>
          </ac:picMkLst>
        </pc:picChg>
        <pc:picChg chg="mod">
          <ac:chgData name="Drgona, Jan" userId="8107277a-43fb-42e1-8aa0-684adf187181" providerId="ADAL" clId="{43FED841-71A9-4C81-AEF7-F6A3D887C224}" dt="2021-10-19T15:50:01.704" v="765" actId="1035"/>
          <ac:picMkLst>
            <pc:docMk/>
            <pc:sldMk cId="137687029" sldId="1367"/>
            <ac:picMk id="21" creationId="{37EC8897-2DC2-4E7A-9989-E6EB737E6075}"/>
          </ac:picMkLst>
        </pc:picChg>
        <pc:picChg chg="mod">
          <ac:chgData name="Drgona, Jan" userId="8107277a-43fb-42e1-8aa0-684adf187181" providerId="ADAL" clId="{43FED841-71A9-4C81-AEF7-F6A3D887C224}" dt="2021-10-19T15:50:01.704" v="765" actId="1035"/>
          <ac:picMkLst>
            <pc:docMk/>
            <pc:sldMk cId="137687029" sldId="1367"/>
            <ac:picMk id="23" creationId="{8A73F400-7859-4783-8D8D-0101ED80BABC}"/>
          </ac:picMkLst>
        </pc:picChg>
        <pc:picChg chg="mod">
          <ac:chgData name="Drgona, Jan" userId="8107277a-43fb-42e1-8aa0-684adf187181" providerId="ADAL" clId="{43FED841-71A9-4C81-AEF7-F6A3D887C224}" dt="2021-10-19T15:50:01.704" v="765" actId="1035"/>
          <ac:picMkLst>
            <pc:docMk/>
            <pc:sldMk cId="137687029" sldId="1367"/>
            <ac:picMk id="27" creationId="{53388F3E-AB3B-4CE2-B0D3-6EC4E0300072}"/>
          </ac:picMkLst>
        </pc:picChg>
      </pc:sldChg>
      <pc:sldChg chg="addSp delSp modSp add mod">
        <pc:chgData name="Drgona, Jan" userId="8107277a-43fb-42e1-8aa0-684adf187181" providerId="ADAL" clId="{43FED841-71A9-4C81-AEF7-F6A3D887C224}" dt="2021-10-21T15:20:26.520" v="2236" actId="1076"/>
        <pc:sldMkLst>
          <pc:docMk/>
          <pc:sldMk cId="1728130059" sldId="1377"/>
        </pc:sldMkLst>
        <pc:spChg chg="mod">
          <ac:chgData name="Drgona, Jan" userId="8107277a-43fb-42e1-8aa0-684adf187181" providerId="ADAL" clId="{43FED841-71A9-4C81-AEF7-F6A3D887C224}" dt="2021-10-19T15:49:28.990" v="755" actId="1076"/>
          <ac:spMkLst>
            <pc:docMk/>
            <pc:sldMk cId="1728130059" sldId="1377"/>
            <ac:spMk id="3" creationId="{20F6B66B-4A5F-4E2D-B068-8FA0D55B0E43}"/>
          </ac:spMkLst>
        </pc:spChg>
        <pc:spChg chg="add del mod">
          <ac:chgData name="Drgona, Jan" userId="8107277a-43fb-42e1-8aa0-684adf187181" providerId="ADAL" clId="{43FED841-71A9-4C81-AEF7-F6A3D887C224}" dt="2021-10-19T15:42:17.373" v="665" actId="478"/>
          <ac:spMkLst>
            <pc:docMk/>
            <pc:sldMk cId="1728130059" sldId="1377"/>
            <ac:spMk id="5" creationId="{2D54A41C-46B5-47BD-BAE2-AD8E22CACBCD}"/>
          </ac:spMkLst>
        </pc:spChg>
        <pc:spChg chg="add del mod">
          <ac:chgData name="Drgona, Jan" userId="8107277a-43fb-42e1-8aa0-684adf187181" providerId="ADAL" clId="{43FED841-71A9-4C81-AEF7-F6A3D887C224}" dt="2021-10-19T15:41:41.171" v="650" actId="478"/>
          <ac:spMkLst>
            <pc:docMk/>
            <pc:sldMk cId="1728130059" sldId="1377"/>
            <ac:spMk id="8" creationId="{670A7AA0-0ACC-4E40-82AA-75DA43678258}"/>
          </ac:spMkLst>
        </pc:spChg>
        <pc:spChg chg="del">
          <ac:chgData name="Drgona, Jan" userId="8107277a-43fb-42e1-8aa0-684adf187181" providerId="ADAL" clId="{43FED841-71A9-4C81-AEF7-F6A3D887C224}" dt="2021-10-15T15:53:08.095" v="72" actId="478"/>
          <ac:spMkLst>
            <pc:docMk/>
            <pc:sldMk cId="1728130059" sldId="1377"/>
            <ac:spMk id="8" creationId="{A71C1BEA-2C99-425F-A2F5-727C027E1B44}"/>
          </ac:spMkLst>
        </pc:spChg>
        <pc:spChg chg="del mod">
          <ac:chgData name="Drgona, Jan" userId="8107277a-43fb-42e1-8aa0-684adf187181" providerId="ADAL" clId="{43FED841-71A9-4C81-AEF7-F6A3D887C224}" dt="2021-10-19T15:42:14.697" v="664" actId="478"/>
          <ac:spMkLst>
            <pc:docMk/>
            <pc:sldMk cId="1728130059" sldId="1377"/>
            <ac:spMk id="11" creationId="{44E2B9AE-191F-4232-AB11-D2978BF99D70}"/>
          </ac:spMkLst>
        </pc:spChg>
        <pc:spChg chg="add mod">
          <ac:chgData name="Drgona, Jan" userId="8107277a-43fb-42e1-8aa0-684adf187181" providerId="ADAL" clId="{43FED841-71A9-4C81-AEF7-F6A3D887C224}" dt="2021-10-19T15:49:17.560" v="753" actId="1035"/>
          <ac:spMkLst>
            <pc:docMk/>
            <pc:sldMk cId="1728130059" sldId="1377"/>
            <ac:spMk id="12" creationId="{2E147E7A-52DA-4651-B67C-67D80F666425}"/>
          </ac:spMkLst>
        </pc:spChg>
        <pc:spChg chg="add mod">
          <ac:chgData name="Drgona, Jan" userId="8107277a-43fb-42e1-8aa0-684adf187181" providerId="ADAL" clId="{43FED841-71A9-4C81-AEF7-F6A3D887C224}" dt="2021-10-19T15:49:20.189" v="754" actId="1035"/>
          <ac:spMkLst>
            <pc:docMk/>
            <pc:sldMk cId="1728130059" sldId="1377"/>
            <ac:spMk id="16" creationId="{1C743F62-34DE-4C36-B31C-C7A95173C1E7}"/>
          </ac:spMkLst>
        </pc:spChg>
        <pc:picChg chg="del">
          <ac:chgData name="Drgona, Jan" userId="8107277a-43fb-42e1-8aa0-684adf187181" providerId="ADAL" clId="{43FED841-71A9-4C81-AEF7-F6A3D887C224}" dt="2021-10-15T15:53:08.727" v="73" actId="478"/>
          <ac:picMkLst>
            <pc:docMk/>
            <pc:sldMk cId="1728130059" sldId="1377"/>
            <ac:picMk id="5" creationId="{136ED4D1-18BD-4219-92FB-FA2DCDEDCB3C}"/>
          </ac:picMkLst>
        </pc:picChg>
        <pc:picChg chg="add del mod">
          <ac:chgData name="Drgona, Jan" userId="8107277a-43fb-42e1-8aa0-684adf187181" providerId="ADAL" clId="{43FED841-71A9-4C81-AEF7-F6A3D887C224}" dt="2021-10-19T15:41:30.239" v="647" actId="478"/>
          <ac:picMkLst>
            <pc:docMk/>
            <pc:sldMk cId="1728130059" sldId="1377"/>
            <ac:picMk id="9" creationId="{F5B160D6-C8FF-48A7-8237-57F8CE9B1E43}"/>
          </ac:picMkLst>
        </pc:picChg>
        <pc:picChg chg="mod">
          <ac:chgData name="Drgona, Jan" userId="8107277a-43fb-42e1-8aa0-684adf187181" providerId="ADAL" clId="{43FED841-71A9-4C81-AEF7-F6A3D887C224}" dt="2021-10-19T15:43:05.849" v="680" actId="1076"/>
          <ac:picMkLst>
            <pc:docMk/>
            <pc:sldMk cId="1728130059" sldId="1377"/>
            <ac:picMk id="10" creationId="{161EC7E5-11E7-469D-B9DF-01A24E80DEF1}"/>
          </ac:picMkLst>
        </pc:picChg>
        <pc:picChg chg="mod">
          <ac:chgData name="Drgona, Jan" userId="8107277a-43fb-42e1-8aa0-684adf187181" providerId="ADAL" clId="{43FED841-71A9-4C81-AEF7-F6A3D887C224}" dt="2021-10-19T15:42:43.999" v="672" actId="1076"/>
          <ac:picMkLst>
            <pc:docMk/>
            <pc:sldMk cId="1728130059" sldId="1377"/>
            <ac:picMk id="13" creationId="{58B553F0-F6D4-4963-9E63-923A3853A3CF}"/>
          </ac:picMkLst>
        </pc:picChg>
        <pc:picChg chg="add mod">
          <ac:chgData name="Drgona, Jan" userId="8107277a-43fb-42e1-8aa0-684adf187181" providerId="ADAL" clId="{43FED841-71A9-4C81-AEF7-F6A3D887C224}" dt="2021-10-19T15:42:52.826" v="675" actId="1076"/>
          <ac:picMkLst>
            <pc:docMk/>
            <pc:sldMk cId="1728130059" sldId="1377"/>
            <ac:picMk id="14" creationId="{DBCD0771-D491-46C0-9346-0A645E144FAD}"/>
          </ac:picMkLst>
        </pc:picChg>
        <pc:picChg chg="add mod">
          <ac:chgData name="Drgona, Jan" userId="8107277a-43fb-42e1-8aa0-684adf187181" providerId="ADAL" clId="{43FED841-71A9-4C81-AEF7-F6A3D887C224}" dt="2021-10-21T15:20:26.520" v="2236" actId="1076"/>
          <ac:picMkLst>
            <pc:docMk/>
            <pc:sldMk cId="1728130059" sldId="1377"/>
            <ac:picMk id="15" creationId="{66707209-E02C-46F6-BE25-053072F87218}"/>
          </ac:picMkLst>
        </pc:picChg>
      </pc:sldChg>
      <pc:sldChg chg="modSp add del mod">
        <pc:chgData name="Drgona, Jan" userId="8107277a-43fb-42e1-8aa0-684adf187181" providerId="ADAL" clId="{43FED841-71A9-4C81-AEF7-F6A3D887C224}" dt="2021-10-19T15:45:05.685" v="732" actId="47"/>
        <pc:sldMkLst>
          <pc:docMk/>
          <pc:sldMk cId="3163873193" sldId="1378"/>
        </pc:sldMkLst>
        <pc:spChg chg="mod">
          <ac:chgData name="Drgona, Jan" userId="8107277a-43fb-42e1-8aa0-684adf187181" providerId="ADAL" clId="{43FED841-71A9-4C81-AEF7-F6A3D887C224}" dt="2021-10-15T15:53:50.824" v="82" actId="207"/>
          <ac:spMkLst>
            <pc:docMk/>
            <pc:sldMk cId="3163873193" sldId="1378"/>
            <ac:spMk id="3" creationId="{20F6B66B-4A5F-4E2D-B068-8FA0D55B0E43}"/>
          </ac:spMkLst>
        </pc:spChg>
        <pc:picChg chg="mod">
          <ac:chgData name="Drgona, Jan" userId="8107277a-43fb-42e1-8aa0-684adf187181" providerId="ADAL" clId="{43FED841-71A9-4C81-AEF7-F6A3D887C224}" dt="2021-10-15T15:53:56.448" v="83" actId="1076"/>
          <ac:picMkLst>
            <pc:docMk/>
            <pc:sldMk cId="3163873193" sldId="1378"/>
            <ac:picMk id="15" creationId="{114E895C-7842-4395-86AB-0AA81F9D407C}"/>
          </ac:picMkLst>
        </pc:picChg>
      </pc:sldChg>
      <pc:sldChg chg="addSp delSp modSp add mod">
        <pc:chgData name="Drgona, Jan" userId="8107277a-43fb-42e1-8aa0-684adf187181" providerId="ADAL" clId="{43FED841-71A9-4C81-AEF7-F6A3D887C224}" dt="2021-10-20T16:06:12.907" v="1873" actId="14100"/>
        <pc:sldMkLst>
          <pc:docMk/>
          <pc:sldMk cId="2516804258" sldId="1379"/>
        </pc:sldMkLst>
        <pc:spChg chg="mod">
          <ac:chgData name="Drgona, Jan" userId="8107277a-43fb-42e1-8aa0-684adf187181" providerId="ADAL" clId="{43FED841-71A9-4C81-AEF7-F6A3D887C224}" dt="2021-10-20T15:53:56.004" v="1789" actId="1076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43FED841-71A9-4C81-AEF7-F6A3D887C224}" dt="2021-10-20T16:06:12.907" v="1873" actId="14100"/>
          <ac:spMkLst>
            <pc:docMk/>
            <pc:sldMk cId="2516804258" sldId="1379"/>
            <ac:spMk id="10" creationId="{43190F8C-622E-2B4E-B845-D3ACCA54C4EF}"/>
          </ac:spMkLst>
        </pc:spChg>
        <pc:spChg chg="del">
          <ac:chgData name="Drgona, Jan" userId="8107277a-43fb-42e1-8aa0-684adf187181" providerId="ADAL" clId="{43FED841-71A9-4C81-AEF7-F6A3D887C224}" dt="2021-10-20T15:38:13.816" v="1058" actId="478"/>
          <ac:spMkLst>
            <pc:docMk/>
            <pc:sldMk cId="2516804258" sldId="1379"/>
            <ac:spMk id="12" creationId="{D35C675C-E444-5D49-B14B-FFD316919928}"/>
          </ac:spMkLst>
        </pc:spChg>
        <pc:spChg chg="add mod">
          <ac:chgData name="Drgona, Jan" userId="8107277a-43fb-42e1-8aa0-684adf187181" providerId="ADAL" clId="{43FED841-71A9-4C81-AEF7-F6A3D887C224}" dt="2021-10-20T15:55:18.238" v="1803" actId="1076"/>
          <ac:spMkLst>
            <pc:docMk/>
            <pc:sldMk cId="2516804258" sldId="1379"/>
            <ac:spMk id="13" creationId="{5EEC2458-EFF0-4E12-B4E7-B28887C93C97}"/>
          </ac:spMkLst>
        </pc:spChg>
        <pc:spChg chg="add mod">
          <ac:chgData name="Drgona, Jan" userId="8107277a-43fb-42e1-8aa0-684adf187181" providerId="ADAL" clId="{43FED841-71A9-4C81-AEF7-F6A3D887C224}" dt="2021-10-20T15:55:20.651" v="1804" actId="1076"/>
          <ac:spMkLst>
            <pc:docMk/>
            <pc:sldMk cId="2516804258" sldId="1379"/>
            <ac:spMk id="14" creationId="{836E1CFC-EC65-4026-B3A5-35CEE91D8D57}"/>
          </ac:spMkLst>
        </pc:spChg>
        <pc:spChg chg="add mod">
          <ac:chgData name="Drgona, Jan" userId="8107277a-43fb-42e1-8aa0-684adf187181" providerId="ADAL" clId="{43FED841-71A9-4C81-AEF7-F6A3D887C224}" dt="2021-10-20T15:55:13.101" v="1802" actId="207"/>
          <ac:spMkLst>
            <pc:docMk/>
            <pc:sldMk cId="2516804258" sldId="1379"/>
            <ac:spMk id="15" creationId="{ADC08B27-0785-4BA1-A4FF-1D6D3FDD78C5}"/>
          </ac:spMkLst>
        </pc:spChg>
        <pc:picChg chg="mod">
          <ac:chgData name="Drgona, Jan" userId="8107277a-43fb-42e1-8aa0-684adf187181" providerId="ADAL" clId="{43FED841-71A9-4C81-AEF7-F6A3D887C224}" dt="2021-10-20T15:54:10.793" v="1792" actId="1076"/>
          <ac:picMkLst>
            <pc:docMk/>
            <pc:sldMk cId="2516804258" sldId="1379"/>
            <ac:picMk id="11" creationId="{047F4861-02C0-48B2-8744-C537E71677A8}"/>
          </ac:picMkLst>
        </pc:picChg>
        <pc:picChg chg="add del mod">
          <ac:chgData name="Drgona, Jan" userId="8107277a-43fb-42e1-8aa0-684adf187181" providerId="ADAL" clId="{43FED841-71A9-4C81-AEF7-F6A3D887C224}" dt="2021-10-20T15:41:30.608" v="1087" actId="478"/>
          <ac:picMkLst>
            <pc:docMk/>
            <pc:sldMk cId="2516804258" sldId="1379"/>
            <ac:picMk id="1026" creationId="{EF1483C3-8985-425A-BDC3-04D8E3E5B8A8}"/>
          </ac:picMkLst>
        </pc:picChg>
        <pc:picChg chg="add mod">
          <ac:chgData name="Drgona, Jan" userId="8107277a-43fb-42e1-8aa0-684adf187181" providerId="ADAL" clId="{43FED841-71A9-4C81-AEF7-F6A3D887C224}" dt="2021-10-20T15:55:04.103" v="1800" actId="1076"/>
          <ac:picMkLst>
            <pc:docMk/>
            <pc:sldMk cId="2516804258" sldId="1379"/>
            <ac:picMk id="1028" creationId="{9B1B3DD2-125C-4443-821A-C2F740C47660}"/>
          </ac:picMkLst>
        </pc:picChg>
      </pc:sldChg>
      <pc:sldChg chg="modSp add mod">
        <pc:chgData name="Drgona, Jan" userId="8107277a-43fb-42e1-8aa0-684adf187181" providerId="ADAL" clId="{43FED841-71A9-4C81-AEF7-F6A3D887C224}" dt="2021-10-15T15:55:05.861" v="94" actId="1076"/>
        <pc:sldMkLst>
          <pc:docMk/>
          <pc:sldMk cId="2979798874" sldId="1382"/>
        </pc:sldMkLst>
        <pc:spChg chg="mod">
          <ac:chgData name="Drgona, Jan" userId="8107277a-43fb-42e1-8aa0-684adf187181" providerId="ADAL" clId="{43FED841-71A9-4C81-AEF7-F6A3D887C224}" dt="2021-10-15T15:55:00.151" v="93" actId="207"/>
          <ac:spMkLst>
            <pc:docMk/>
            <pc:sldMk cId="2979798874" sldId="1382"/>
            <ac:spMk id="3" creationId="{20F6B66B-4A5F-4E2D-B068-8FA0D55B0E43}"/>
          </ac:spMkLst>
        </pc:spChg>
        <pc:picChg chg="mod">
          <ac:chgData name="Drgona, Jan" userId="8107277a-43fb-42e1-8aa0-684adf187181" providerId="ADAL" clId="{43FED841-71A9-4C81-AEF7-F6A3D887C224}" dt="2021-10-15T15:55:05.861" v="94" actId="1076"/>
          <ac:picMkLst>
            <pc:docMk/>
            <pc:sldMk cId="2979798874" sldId="1382"/>
            <ac:picMk id="10" creationId="{F241E21D-BBAD-4B7F-A4A0-BDA7E6DC2656}"/>
          </ac:picMkLst>
        </pc:picChg>
      </pc:sldChg>
      <pc:sldChg chg="modSp add mod">
        <pc:chgData name="Drgona, Jan" userId="8107277a-43fb-42e1-8aa0-684adf187181" providerId="ADAL" clId="{43FED841-71A9-4C81-AEF7-F6A3D887C224}" dt="2021-10-15T15:55:28.399" v="104" actId="14100"/>
        <pc:sldMkLst>
          <pc:docMk/>
          <pc:sldMk cId="468386863" sldId="1383"/>
        </pc:sldMkLst>
        <pc:spChg chg="mod">
          <ac:chgData name="Drgona, Jan" userId="8107277a-43fb-42e1-8aa0-684adf187181" providerId="ADAL" clId="{43FED841-71A9-4C81-AEF7-F6A3D887C224}" dt="2021-10-15T15:55:19.726" v="101" actId="207"/>
          <ac:spMkLst>
            <pc:docMk/>
            <pc:sldMk cId="468386863" sldId="1383"/>
            <ac:spMk id="3" creationId="{20F6B66B-4A5F-4E2D-B068-8FA0D55B0E43}"/>
          </ac:spMkLst>
        </pc:spChg>
        <pc:picChg chg="mod">
          <ac:chgData name="Drgona, Jan" userId="8107277a-43fb-42e1-8aa0-684adf187181" providerId="ADAL" clId="{43FED841-71A9-4C81-AEF7-F6A3D887C224}" dt="2021-10-15T15:55:28.399" v="104" actId="14100"/>
          <ac:picMkLst>
            <pc:docMk/>
            <pc:sldMk cId="468386863" sldId="1383"/>
            <ac:picMk id="5" creationId="{D2CDE4A6-781A-4054-B325-F9A0E4F89EFC}"/>
          </ac:picMkLst>
        </pc:picChg>
      </pc:sldChg>
      <pc:sldChg chg="new del">
        <pc:chgData name="Drgona, Jan" userId="8107277a-43fb-42e1-8aa0-684adf187181" providerId="ADAL" clId="{43FED841-71A9-4C81-AEF7-F6A3D887C224}" dt="2021-10-15T16:00:59.504" v="293" actId="47"/>
        <pc:sldMkLst>
          <pc:docMk/>
          <pc:sldMk cId="3045591268" sldId="1384"/>
        </pc:sldMkLst>
      </pc:sldChg>
      <pc:sldChg chg="modSp add mod">
        <pc:chgData name="Drgona, Jan" userId="8107277a-43fb-42e1-8aa0-684adf187181" providerId="ADAL" clId="{43FED841-71A9-4C81-AEF7-F6A3D887C224}" dt="2021-10-19T15:51:14.260" v="779" actId="1076"/>
        <pc:sldMkLst>
          <pc:docMk/>
          <pc:sldMk cId="3818085036" sldId="1384"/>
        </pc:sldMkLst>
        <pc:spChg chg="mod">
          <ac:chgData name="Drgona, Jan" userId="8107277a-43fb-42e1-8aa0-684adf187181" providerId="ADAL" clId="{43FED841-71A9-4C81-AEF7-F6A3D887C224}" dt="2021-10-19T15:51:07.920" v="778" actId="14100"/>
          <ac:spMkLst>
            <pc:docMk/>
            <pc:sldMk cId="3818085036" sldId="1384"/>
            <ac:spMk id="3" creationId="{20F6B66B-4A5F-4E2D-B068-8FA0D55B0E43}"/>
          </ac:spMkLst>
        </pc:spChg>
        <pc:spChg chg="mod">
          <ac:chgData name="Drgona, Jan" userId="8107277a-43fb-42e1-8aa0-684adf187181" providerId="ADAL" clId="{43FED841-71A9-4C81-AEF7-F6A3D887C224}" dt="2021-10-19T15:51:14.260" v="779" actId="1076"/>
          <ac:spMkLst>
            <pc:docMk/>
            <pc:sldMk cId="3818085036" sldId="1384"/>
            <ac:spMk id="11" creationId="{B4E28FE5-03AB-4BE3-90F7-5E493FE7D117}"/>
          </ac:spMkLst>
        </pc:spChg>
        <pc:picChg chg="mod">
          <ac:chgData name="Drgona, Jan" userId="8107277a-43fb-42e1-8aa0-684adf187181" providerId="ADAL" clId="{43FED841-71A9-4C81-AEF7-F6A3D887C224}" dt="2021-10-19T15:51:14.260" v="779" actId="1076"/>
          <ac:picMkLst>
            <pc:docMk/>
            <pc:sldMk cId="3818085036" sldId="1384"/>
            <ac:picMk id="5" creationId="{AF03D0D8-9652-4852-BDC8-BEBAB1ADC35C}"/>
          </ac:picMkLst>
        </pc:picChg>
        <pc:picChg chg="mod">
          <ac:chgData name="Drgona, Jan" userId="8107277a-43fb-42e1-8aa0-684adf187181" providerId="ADAL" clId="{43FED841-71A9-4C81-AEF7-F6A3D887C224}" dt="2021-10-19T15:51:14.260" v="779" actId="1076"/>
          <ac:picMkLst>
            <pc:docMk/>
            <pc:sldMk cId="3818085036" sldId="1384"/>
            <ac:picMk id="7" creationId="{EDDA5312-0875-4CFC-9747-C418B31025FB}"/>
          </ac:picMkLst>
        </pc:picChg>
        <pc:picChg chg="mod">
          <ac:chgData name="Drgona, Jan" userId="8107277a-43fb-42e1-8aa0-684adf187181" providerId="ADAL" clId="{43FED841-71A9-4C81-AEF7-F6A3D887C224}" dt="2021-10-19T15:51:14.260" v="779" actId="1076"/>
          <ac:picMkLst>
            <pc:docMk/>
            <pc:sldMk cId="3818085036" sldId="1384"/>
            <ac:picMk id="9" creationId="{C41CBFEC-8BF5-48A0-BB27-40CCD9B54E19}"/>
          </ac:picMkLst>
        </pc:picChg>
      </pc:sldChg>
      <pc:sldChg chg="modSp add mod ord">
        <pc:chgData name="Drgona, Jan" userId="8107277a-43fb-42e1-8aa0-684adf187181" providerId="ADAL" clId="{43FED841-71A9-4C81-AEF7-F6A3D887C224}" dt="2021-10-21T15:19:06.488" v="2224" actId="6549"/>
        <pc:sldMkLst>
          <pc:docMk/>
          <pc:sldMk cId="456209153" sldId="1385"/>
        </pc:sldMkLst>
        <pc:spChg chg="mod">
          <ac:chgData name="Drgona, Jan" userId="8107277a-43fb-42e1-8aa0-684adf187181" providerId="ADAL" clId="{43FED841-71A9-4C81-AEF7-F6A3D887C224}" dt="2021-10-15T16:09:49.787" v="574" actId="27636"/>
          <ac:spMkLst>
            <pc:docMk/>
            <pc:sldMk cId="456209153" sldId="1385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21T15:19:06.488" v="2224" actId="6549"/>
          <ac:spMkLst>
            <pc:docMk/>
            <pc:sldMk cId="456209153" sldId="1385"/>
            <ac:spMk id="3" creationId="{C050158C-EB92-4BDB-99D0-B2C6F40AD835}"/>
          </ac:spMkLst>
        </pc:spChg>
      </pc:sldChg>
      <pc:sldChg chg="modSp add mod ord">
        <pc:chgData name="Drgona, Jan" userId="8107277a-43fb-42e1-8aa0-684adf187181" providerId="ADAL" clId="{43FED841-71A9-4C81-AEF7-F6A3D887C224}" dt="2021-10-15T16:08:08.680" v="460"/>
        <pc:sldMkLst>
          <pc:docMk/>
          <pc:sldMk cId="3235846407" sldId="1386"/>
        </pc:sldMkLst>
        <pc:spChg chg="mod">
          <ac:chgData name="Drgona, Jan" userId="8107277a-43fb-42e1-8aa0-684adf187181" providerId="ADAL" clId="{43FED841-71A9-4C81-AEF7-F6A3D887C224}" dt="2021-10-15T16:00:53.671" v="287" actId="20577"/>
          <ac:spMkLst>
            <pc:docMk/>
            <pc:sldMk cId="3235846407" sldId="1386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15T16:00:56.134" v="292" actId="20577"/>
          <ac:spMkLst>
            <pc:docMk/>
            <pc:sldMk cId="3235846407" sldId="1386"/>
            <ac:spMk id="3" creationId="{C050158C-EB92-4BDB-99D0-B2C6F40AD835}"/>
          </ac:spMkLst>
        </pc:spChg>
      </pc:sldChg>
      <pc:sldChg chg="modSp add del mod ord modShow">
        <pc:chgData name="Drgona, Jan" userId="8107277a-43fb-42e1-8aa0-684adf187181" providerId="ADAL" clId="{43FED841-71A9-4C81-AEF7-F6A3D887C224}" dt="2021-10-20T15:33:52.546" v="829" actId="47"/>
        <pc:sldMkLst>
          <pc:docMk/>
          <pc:sldMk cId="2061479030" sldId="1387"/>
        </pc:sldMkLst>
        <pc:spChg chg="mod">
          <ac:chgData name="Drgona, Jan" userId="8107277a-43fb-42e1-8aa0-684adf187181" providerId="ADAL" clId="{43FED841-71A9-4C81-AEF7-F6A3D887C224}" dt="2021-10-15T16:01:19.478" v="338" actId="20577"/>
          <ac:spMkLst>
            <pc:docMk/>
            <pc:sldMk cId="2061479030" sldId="1387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15T16:01:23.999" v="346" actId="20577"/>
          <ac:spMkLst>
            <pc:docMk/>
            <pc:sldMk cId="2061479030" sldId="1387"/>
            <ac:spMk id="3" creationId="{C050158C-EB92-4BDB-99D0-B2C6F40AD835}"/>
          </ac:spMkLst>
        </pc:spChg>
      </pc:sldChg>
      <pc:sldChg chg="modSp add mod ord">
        <pc:chgData name="Drgona, Jan" userId="8107277a-43fb-42e1-8aa0-684adf187181" providerId="ADAL" clId="{43FED841-71A9-4C81-AEF7-F6A3D887C224}" dt="2021-10-20T15:35:32.567" v="892" actId="404"/>
        <pc:sldMkLst>
          <pc:docMk/>
          <pc:sldMk cId="4040478165" sldId="1388"/>
        </pc:sldMkLst>
        <pc:spChg chg="mod">
          <ac:chgData name="Drgona, Jan" userId="8107277a-43fb-42e1-8aa0-684adf187181" providerId="ADAL" clId="{43FED841-71A9-4C81-AEF7-F6A3D887C224}" dt="2021-10-15T16:02:31.775" v="437" actId="20577"/>
          <ac:spMkLst>
            <pc:docMk/>
            <pc:sldMk cId="4040478165" sldId="1388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20T15:35:32.567" v="892" actId="404"/>
          <ac:spMkLst>
            <pc:docMk/>
            <pc:sldMk cId="4040478165" sldId="1388"/>
            <ac:spMk id="3" creationId="{C050158C-EB92-4BDB-99D0-B2C6F40AD835}"/>
          </ac:spMkLst>
        </pc:spChg>
      </pc:sldChg>
      <pc:sldChg chg="addSp delSp modSp add mod ord">
        <pc:chgData name="Drgona, Jan" userId="8107277a-43fb-42e1-8aa0-684adf187181" providerId="ADAL" clId="{43FED841-71A9-4C81-AEF7-F6A3D887C224}" dt="2021-10-15T16:09:06.792" v="500" actId="20577"/>
        <pc:sldMkLst>
          <pc:docMk/>
          <pc:sldMk cId="2684208735" sldId="1389"/>
        </pc:sldMkLst>
        <pc:spChg chg="del">
          <ac:chgData name="Drgona, Jan" userId="8107277a-43fb-42e1-8aa0-684adf187181" providerId="ADAL" clId="{43FED841-71A9-4C81-AEF7-F6A3D887C224}" dt="2021-10-15T16:08:17.730" v="462" actId="478"/>
          <ac:spMkLst>
            <pc:docMk/>
            <pc:sldMk cId="2684208735" sldId="1389"/>
            <ac:spMk id="2" creationId="{7F64FBFC-841E-43D5-9BA5-BA77F121C2D2}"/>
          </ac:spMkLst>
        </pc:spChg>
        <pc:spChg chg="mod">
          <ac:chgData name="Drgona, Jan" userId="8107277a-43fb-42e1-8aa0-684adf187181" providerId="ADAL" clId="{43FED841-71A9-4C81-AEF7-F6A3D887C224}" dt="2021-10-15T16:09:06.792" v="500" actId="20577"/>
          <ac:spMkLst>
            <pc:docMk/>
            <pc:sldMk cId="2684208735" sldId="1389"/>
            <ac:spMk id="3" creationId="{C050158C-EB92-4BDB-99D0-B2C6F40AD835}"/>
          </ac:spMkLst>
        </pc:spChg>
        <pc:spChg chg="add del mod">
          <ac:chgData name="Drgona, Jan" userId="8107277a-43fb-42e1-8aa0-684adf187181" providerId="ADAL" clId="{43FED841-71A9-4C81-AEF7-F6A3D887C224}" dt="2021-10-15T16:08:21.572" v="463" actId="478"/>
          <ac:spMkLst>
            <pc:docMk/>
            <pc:sldMk cId="2684208735" sldId="1389"/>
            <ac:spMk id="5" creationId="{BC229221-57C9-4A38-8EE7-705E3E532011}"/>
          </ac:spMkLst>
        </pc:spChg>
      </pc:sldChg>
      <pc:sldChg chg="add del replId">
        <pc:chgData name="Drgona, Jan" userId="8107277a-43fb-42e1-8aa0-684adf187181" providerId="ADAL" clId="{43FED841-71A9-4C81-AEF7-F6A3D887C224}" dt="2021-10-20T15:33:59.477" v="830" actId="47"/>
        <pc:sldMkLst>
          <pc:docMk/>
          <pc:sldMk cId="1309663481" sldId="1390"/>
        </pc:sldMkLst>
      </pc:sldChg>
      <pc:sldChg chg="add del replId">
        <pc:chgData name="Drgona, Jan" userId="8107277a-43fb-42e1-8aa0-684adf187181" providerId="ADAL" clId="{43FED841-71A9-4C81-AEF7-F6A3D887C224}" dt="2021-10-20T15:34:04.687" v="831" actId="47"/>
        <pc:sldMkLst>
          <pc:docMk/>
          <pc:sldMk cId="766325551" sldId="1391"/>
        </pc:sldMkLst>
      </pc:sldChg>
      <pc:sldChg chg="add ord">
        <pc:chgData name="Drgona, Jan" userId="8107277a-43fb-42e1-8aa0-684adf187181" providerId="ADAL" clId="{43FED841-71A9-4C81-AEF7-F6A3D887C224}" dt="2021-10-20T15:33:10.258" v="828"/>
        <pc:sldMkLst>
          <pc:docMk/>
          <pc:sldMk cId="2434825461" sldId="1392"/>
        </pc:sldMkLst>
      </pc:sldChg>
      <pc:sldChg chg="addSp delSp modSp add mod">
        <pc:chgData name="Drgona, Jan" userId="8107277a-43fb-42e1-8aa0-684adf187181" providerId="ADAL" clId="{43FED841-71A9-4C81-AEF7-F6A3D887C224}" dt="2021-10-21T15:37:41.433" v="2430" actId="14100"/>
        <pc:sldMkLst>
          <pc:docMk/>
          <pc:sldMk cId="1104062570" sldId="1393"/>
        </pc:sldMkLst>
        <pc:spChg chg="mod">
          <ac:chgData name="Drgona, Jan" userId="8107277a-43fb-42e1-8aa0-684adf187181" providerId="ADAL" clId="{43FED841-71A9-4C81-AEF7-F6A3D887C224}" dt="2021-10-21T15:28:26.984" v="2245" actId="122"/>
          <ac:spMkLst>
            <pc:docMk/>
            <pc:sldMk cId="1104062570" sldId="1393"/>
            <ac:spMk id="2" creationId="{7F64FBFC-841E-43D5-9BA5-BA77F121C2D2}"/>
          </ac:spMkLst>
        </pc:spChg>
        <pc:spChg chg="del mod">
          <ac:chgData name="Drgona, Jan" userId="8107277a-43fb-42e1-8aa0-684adf187181" providerId="ADAL" clId="{43FED841-71A9-4C81-AEF7-F6A3D887C224}" dt="2021-10-20T17:03:23.332" v="1882" actId="478"/>
          <ac:spMkLst>
            <pc:docMk/>
            <pc:sldMk cId="1104062570" sldId="1393"/>
            <ac:spMk id="3" creationId="{C050158C-EB92-4BDB-99D0-B2C6F40AD835}"/>
          </ac:spMkLst>
        </pc:spChg>
        <pc:spChg chg="add del mod">
          <ac:chgData name="Drgona, Jan" userId="8107277a-43fb-42e1-8aa0-684adf187181" providerId="ADAL" clId="{43FED841-71A9-4C81-AEF7-F6A3D887C224}" dt="2021-10-20T17:03:26.265" v="1883" actId="478"/>
          <ac:spMkLst>
            <pc:docMk/>
            <pc:sldMk cId="1104062570" sldId="1393"/>
            <ac:spMk id="5" creationId="{D0585EB8-1921-428F-AC8B-CF7A94593F57}"/>
          </ac:spMkLst>
        </pc:spChg>
        <pc:spChg chg="add mod">
          <ac:chgData name="Drgona, Jan" userId="8107277a-43fb-42e1-8aa0-684adf187181" providerId="ADAL" clId="{43FED841-71A9-4C81-AEF7-F6A3D887C224}" dt="2021-10-21T15:36:59.823" v="2425" actId="1076"/>
          <ac:spMkLst>
            <pc:docMk/>
            <pc:sldMk cId="1104062570" sldId="1393"/>
            <ac:spMk id="11" creationId="{35D053E1-3E2C-418A-A255-A1192FB19076}"/>
          </ac:spMkLst>
        </pc:spChg>
        <pc:spChg chg="add mod">
          <ac:chgData name="Drgona, Jan" userId="8107277a-43fb-42e1-8aa0-684adf187181" providerId="ADAL" clId="{43FED841-71A9-4C81-AEF7-F6A3D887C224}" dt="2021-10-21T15:33:48.285" v="2280" actId="1036"/>
          <ac:spMkLst>
            <pc:docMk/>
            <pc:sldMk cId="1104062570" sldId="1393"/>
            <ac:spMk id="12" creationId="{EF10439F-E1A2-4B3E-A863-459C7CEF26E5}"/>
          </ac:spMkLst>
        </pc:spChg>
        <pc:spChg chg="add mod">
          <ac:chgData name="Drgona, Jan" userId="8107277a-43fb-42e1-8aa0-684adf187181" providerId="ADAL" clId="{43FED841-71A9-4C81-AEF7-F6A3D887C224}" dt="2021-10-21T15:37:06.390" v="2426" actId="1038"/>
          <ac:spMkLst>
            <pc:docMk/>
            <pc:sldMk cId="1104062570" sldId="1393"/>
            <ac:spMk id="13" creationId="{BA8E8474-508D-40DA-8213-6F6C2FE00851}"/>
          </ac:spMkLst>
        </pc:spChg>
        <pc:spChg chg="add mod">
          <ac:chgData name="Drgona, Jan" userId="8107277a-43fb-42e1-8aa0-684adf187181" providerId="ADAL" clId="{43FED841-71A9-4C81-AEF7-F6A3D887C224}" dt="2021-10-21T15:36:31.995" v="2419" actId="20577"/>
          <ac:spMkLst>
            <pc:docMk/>
            <pc:sldMk cId="1104062570" sldId="1393"/>
            <ac:spMk id="16" creationId="{1039C6E1-CAF3-410C-A017-7ADB899CCC32}"/>
          </ac:spMkLst>
        </pc:spChg>
        <pc:spChg chg="add mod">
          <ac:chgData name="Drgona, Jan" userId="8107277a-43fb-42e1-8aa0-684adf187181" providerId="ADAL" clId="{43FED841-71A9-4C81-AEF7-F6A3D887C224}" dt="2021-10-21T15:35:09.286" v="2391" actId="20577"/>
          <ac:spMkLst>
            <pc:docMk/>
            <pc:sldMk cId="1104062570" sldId="1393"/>
            <ac:spMk id="18" creationId="{DB9E0F55-AF04-4EEF-A4FA-823077354732}"/>
          </ac:spMkLst>
        </pc:spChg>
        <pc:spChg chg="add mod">
          <ac:chgData name="Drgona, Jan" userId="8107277a-43fb-42e1-8aa0-684adf187181" providerId="ADAL" clId="{43FED841-71A9-4C81-AEF7-F6A3D887C224}" dt="2021-10-21T15:37:14.799" v="2429" actId="1038"/>
          <ac:spMkLst>
            <pc:docMk/>
            <pc:sldMk cId="1104062570" sldId="1393"/>
            <ac:spMk id="23" creationId="{CDC60E1C-5776-42E0-B2EC-9A8B696B5B6B}"/>
          </ac:spMkLst>
        </pc:spChg>
        <pc:spChg chg="add mod">
          <ac:chgData name="Drgona, Jan" userId="8107277a-43fb-42e1-8aa0-684adf187181" providerId="ADAL" clId="{43FED841-71A9-4C81-AEF7-F6A3D887C224}" dt="2021-10-21T15:37:13.363" v="2428" actId="1038"/>
          <ac:spMkLst>
            <pc:docMk/>
            <pc:sldMk cId="1104062570" sldId="1393"/>
            <ac:spMk id="26" creationId="{5763CDFC-2EE5-47FE-9D3C-A4B1CB0F70EB}"/>
          </ac:spMkLst>
        </pc:spChg>
        <pc:spChg chg="add mod">
          <ac:chgData name="Drgona, Jan" userId="8107277a-43fb-42e1-8aa0-684adf187181" providerId="ADAL" clId="{43FED841-71A9-4C81-AEF7-F6A3D887C224}" dt="2021-10-20T17:25:30.357" v="2195" actId="1036"/>
          <ac:spMkLst>
            <pc:docMk/>
            <pc:sldMk cId="1104062570" sldId="1393"/>
            <ac:spMk id="29" creationId="{45885FB4-F2FB-4DE3-A98B-127AC2424707}"/>
          </ac:spMkLst>
        </pc:spChg>
        <pc:picChg chg="add mod">
          <ac:chgData name="Drgona, Jan" userId="8107277a-43fb-42e1-8aa0-684adf187181" providerId="ADAL" clId="{43FED841-71A9-4C81-AEF7-F6A3D887C224}" dt="2021-10-21T15:36:04.002" v="2410" actId="14100"/>
          <ac:picMkLst>
            <pc:docMk/>
            <pc:sldMk cId="1104062570" sldId="1393"/>
            <ac:picMk id="4" creationId="{51C76D53-C88B-4151-A185-2AB9AF3267A7}"/>
          </ac:picMkLst>
        </pc:picChg>
        <pc:picChg chg="add mod">
          <ac:chgData name="Drgona, Jan" userId="8107277a-43fb-42e1-8aa0-684adf187181" providerId="ADAL" clId="{43FED841-71A9-4C81-AEF7-F6A3D887C224}" dt="2021-10-21T15:35:57.098" v="2408" actId="1076"/>
          <ac:picMkLst>
            <pc:docMk/>
            <pc:sldMk cId="1104062570" sldId="1393"/>
            <ac:picMk id="6" creationId="{F71303FF-02BB-4BCF-BE18-39B0997EB839}"/>
          </ac:picMkLst>
        </pc:picChg>
        <pc:picChg chg="add mod">
          <ac:chgData name="Drgona, Jan" userId="8107277a-43fb-42e1-8aa0-684adf187181" providerId="ADAL" clId="{43FED841-71A9-4C81-AEF7-F6A3D887C224}" dt="2021-10-21T15:33:41.490" v="2266" actId="1035"/>
          <ac:picMkLst>
            <pc:docMk/>
            <pc:sldMk cId="1104062570" sldId="1393"/>
            <ac:picMk id="7" creationId="{3296A4B3-A8D4-4A11-B081-D8603631A9C6}"/>
          </ac:picMkLst>
        </pc:picChg>
        <pc:picChg chg="add mod">
          <ac:chgData name="Drgona, Jan" userId="8107277a-43fb-42e1-8aa0-684adf187181" providerId="ADAL" clId="{43FED841-71A9-4C81-AEF7-F6A3D887C224}" dt="2021-10-21T15:33:52.477" v="2285" actId="1035"/>
          <ac:picMkLst>
            <pc:docMk/>
            <pc:sldMk cId="1104062570" sldId="1393"/>
            <ac:picMk id="9" creationId="{AA6A2DDC-F2B8-4999-93CE-01116EDD92FC}"/>
          </ac:picMkLst>
        </pc:picChg>
        <pc:picChg chg="add mod">
          <ac:chgData name="Drgona, Jan" userId="8107277a-43fb-42e1-8aa0-684adf187181" providerId="ADAL" clId="{43FED841-71A9-4C81-AEF7-F6A3D887C224}" dt="2021-10-21T15:37:41.433" v="2430" actId="14100"/>
          <ac:picMkLst>
            <pc:docMk/>
            <pc:sldMk cId="1104062570" sldId="1393"/>
            <ac:picMk id="15" creationId="{488FDC59-447F-4B7B-8D46-7A05C8D6F5D4}"/>
          </ac:picMkLst>
        </pc:picChg>
        <pc:picChg chg="add del mod">
          <ac:chgData name="Drgona, Jan" userId="8107277a-43fb-42e1-8aa0-684adf187181" providerId="ADAL" clId="{43FED841-71A9-4C81-AEF7-F6A3D887C224}" dt="2021-10-20T17:15:25.421" v="2037" actId="478"/>
          <ac:picMkLst>
            <pc:docMk/>
            <pc:sldMk cId="1104062570" sldId="1393"/>
            <ac:picMk id="18" creationId="{AB19A524-F09D-4DD6-9234-2CE2C643AF60}"/>
          </ac:picMkLst>
        </pc:picChg>
        <pc:picChg chg="add mod">
          <ac:chgData name="Drgona, Jan" userId="8107277a-43fb-42e1-8aa0-684adf187181" providerId="ADAL" clId="{43FED841-71A9-4C81-AEF7-F6A3D887C224}" dt="2021-10-21T15:36:59.823" v="2425" actId="1076"/>
          <ac:picMkLst>
            <pc:docMk/>
            <pc:sldMk cId="1104062570" sldId="1393"/>
            <ac:picMk id="20" creationId="{293028D8-7343-4C4A-BF76-FD263082D921}"/>
          </ac:picMkLst>
        </pc:picChg>
        <pc:picChg chg="add mod">
          <ac:chgData name="Drgona, Jan" userId="8107277a-43fb-42e1-8aa0-684adf187181" providerId="ADAL" clId="{43FED841-71A9-4C81-AEF7-F6A3D887C224}" dt="2021-10-21T15:36:59.823" v="2425" actId="1076"/>
          <ac:picMkLst>
            <pc:docMk/>
            <pc:sldMk cId="1104062570" sldId="1393"/>
            <ac:picMk id="22" creationId="{F00BF3EC-F6CF-4860-86B9-E6023901BCD5}"/>
          </ac:picMkLst>
        </pc:picChg>
        <pc:picChg chg="add mod">
          <ac:chgData name="Drgona, Jan" userId="8107277a-43fb-42e1-8aa0-684adf187181" providerId="ADAL" clId="{43FED841-71A9-4C81-AEF7-F6A3D887C224}" dt="2021-10-21T15:36:51.250" v="2424" actId="1076"/>
          <ac:picMkLst>
            <pc:docMk/>
            <pc:sldMk cId="1104062570" sldId="1393"/>
            <ac:picMk id="25" creationId="{0BBB29B0-2D22-4B8E-86CF-9831ACDFD05E}"/>
          </ac:picMkLst>
        </pc:picChg>
        <pc:picChg chg="add mod modCrop">
          <ac:chgData name="Drgona, Jan" userId="8107277a-43fb-42e1-8aa0-684adf187181" providerId="ADAL" clId="{43FED841-71A9-4C81-AEF7-F6A3D887C224}" dt="2021-10-21T15:36:28.911" v="2413" actId="1076"/>
          <ac:picMkLst>
            <pc:docMk/>
            <pc:sldMk cId="1104062570" sldId="1393"/>
            <ac:picMk id="28" creationId="{43495C34-7650-4E21-8DAB-FE8412FDAE15}"/>
          </ac:picMkLst>
        </pc:picChg>
        <pc:picChg chg="add mod">
          <ac:chgData name="Drgona, Jan" userId="8107277a-43fb-42e1-8aa0-684adf187181" providerId="ADAL" clId="{43FED841-71A9-4C81-AEF7-F6A3D887C224}" dt="2021-10-20T17:25:30.357" v="2195" actId="1036"/>
          <ac:picMkLst>
            <pc:docMk/>
            <pc:sldMk cId="1104062570" sldId="1393"/>
            <ac:picMk id="31" creationId="{6BF366EB-AF1F-49C2-9B07-6BACC6CD3DF6}"/>
          </ac:picMkLst>
        </pc:picChg>
      </pc:sldChg>
      <pc:sldChg chg="add">
        <pc:chgData name="Drgona, Jan" userId="8107277a-43fb-42e1-8aa0-684adf187181" providerId="ADAL" clId="{43FED841-71A9-4C81-AEF7-F6A3D887C224}" dt="2021-10-15T16:10:35.032" v="576" actId="2890"/>
        <pc:sldMkLst>
          <pc:docMk/>
          <pc:sldMk cId="313957894" sldId="1394"/>
        </pc:sldMkLst>
      </pc:sldChg>
      <pc:sldChg chg="modSp add mod">
        <pc:chgData name="Drgona, Jan" userId="8107277a-43fb-42e1-8aa0-684adf187181" providerId="ADAL" clId="{43FED841-71A9-4C81-AEF7-F6A3D887C224}" dt="2021-10-15T16:12:03.377" v="644" actId="20577"/>
        <pc:sldMkLst>
          <pc:docMk/>
          <pc:sldMk cId="1759320354" sldId="1395"/>
        </pc:sldMkLst>
        <pc:spChg chg="mod">
          <ac:chgData name="Drgona, Jan" userId="8107277a-43fb-42e1-8aa0-684adf187181" providerId="ADAL" clId="{43FED841-71A9-4C81-AEF7-F6A3D887C224}" dt="2021-10-15T16:12:03.377" v="644" actId="20577"/>
          <ac:spMkLst>
            <pc:docMk/>
            <pc:sldMk cId="1759320354" sldId="1395"/>
            <ac:spMk id="3" creationId="{C050158C-EB92-4BDB-99D0-B2C6F40AD835}"/>
          </ac:spMkLst>
        </pc:spChg>
      </pc:sldChg>
      <pc:sldChg chg="modSp mod">
        <pc:chgData name="Drgona, Jan" userId="8107277a-43fb-42e1-8aa0-684adf187181" providerId="ADAL" clId="{43FED841-71A9-4C81-AEF7-F6A3D887C224}" dt="2021-10-20T17:05:51.163" v="1901" actId="1037"/>
        <pc:sldMkLst>
          <pc:docMk/>
          <pc:sldMk cId="1417892358" sldId="1396"/>
        </pc:sldMkLst>
        <pc:picChg chg="mod">
          <ac:chgData name="Drgona, Jan" userId="8107277a-43fb-42e1-8aa0-684adf187181" providerId="ADAL" clId="{43FED841-71A9-4C81-AEF7-F6A3D887C224}" dt="2021-10-20T17:05:51.163" v="1901" actId="1037"/>
          <ac:picMkLst>
            <pc:docMk/>
            <pc:sldMk cId="1417892358" sldId="1396"/>
            <ac:picMk id="7" creationId="{B8DB8F3D-9233-514F-9B4D-F1E824F78294}"/>
          </ac:picMkLst>
        </pc:picChg>
      </pc:sldChg>
      <pc:sldChg chg="add del">
        <pc:chgData name="Drgona, Jan" userId="8107277a-43fb-42e1-8aa0-684adf187181" providerId="ADAL" clId="{43FED841-71A9-4C81-AEF7-F6A3D887C224}" dt="2021-10-19T15:41:26.233" v="646"/>
        <pc:sldMkLst>
          <pc:docMk/>
          <pc:sldMk cId="1565570446" sldId="1398"/>
        </pc:sldMkLst>
      </pc:sldChg>
      <pc:sldChg chg="modSp add mod">
        <pc:chgData name="Drgona, Jan" userId="8107277a-43fb-42e1-8aa0-684adf187181" providerId="ADAL" clId="{43FED841-71A9-4C81-AEF7-F6A3D887C224}" dt="2021-10-19T15:45:22.882" v="738" actId="1076"/>
        <pc:sldMkLst>
          <pc:docMk/>
          <pc:sldMk cId="3778225029" sldId="1398"/>
        </pc:sldMkLst>
        <pc:spChg chg="mod">
          <ac:chgData name="Drgona, Jan" userId="8107277a-43fb-42e1-8aa0-684adf187181" providerId="ADAL" clId="{43FED841-71A9-4C81-AEF7-F6A3D887C224}" dt="2021-10-19T15:45:22.882" v="738" actId="1076"/>
          <ac:spMkLst>
            <pc:docMk/>
            <pc:sldMk cId="3778225029" sldId="1398"/>
            <ac:spMk id="3" creationId="{20F6B66B-4A5F-4E2D-B068-8FA0D55B0E43}"/>
          </ac:spMkLst>
        </pc:spChg>
        <pc:spChg chg="mod">
          <ac:chgData name="Drgona, Jan" userId="8107277a-43fb-42e1-8aa0-684adf187181" providerId="ADAL" clId="{43FED841-71A9-4C81-AEF7-F6A3D887C224}" dt="2021-10-19T15:45:12.407" v="734" actId="120"/>
          <ac:spMkLst>
            <pc:docMk/>
            <pc:sldMk cId="3778225029" sldId="1398"/>
            <ac:spMk id="11" creationId="{595741BB-4B3F-44B5-883F-1A9517E39D40}"/>
          </ac:spMkLst>
        </pc:spChg>
        <pc:spChg chg="mod">
          <ac:chgData name="Drgona, Jan" userId="8107277a-43fb-42e1-8aa0-684adf187181" providerId="ADAL" clId="{43FED841-71A9-4C81-AEF7-F6A3D887C224}" dt="2021-10-19T15:45:14.568" v="735" actId="120"/>
          <ac:spMkLst>
            <pc:docMk/>
            <pc:sldMk cId="3778225029" sldId="1398"/>
            <ac:spMk id="12" creationId="{6F7C6161-115B-41B5-94F8-F0AA8365ADE1}"/>
          </ac:spMkLst>
        </pc:spChg>
        <pc:spChg chg="mod">
          <ac:chgData name="Drgona, Jan" userId="8107277a-43fb-42e1-8aa0-684adf187181" providerId="ADAL" clId="{43FED841-71A9-4C81-AEF7-F6A3D887C224}" dt="2021-10-19T15:45:10.361" v="733" actId="120"/>
          <ac:spMkLst>
            <pc:docMk/>
            <pc:sldMk cId="3778225029" sldId="1398"/>
            <ac:spMk id="16" creationId="{D51DD16D-9FB4-4520-B667-F3BF28010AF8}"/>
          </ac:spMkLst>
        </pc:spChg>
      </pc:sldChg>
      <pc:sldChg chg="new del">
        <pc:chgData name="Drgona, Jan" userId="8107277a-43fb-42e1-8aa0-684adf187181" providerId="ADAL" clId="{43FED841-71A9-4C81-AEF7-F6A3D887C224}" dt="2021-10-20T15:35:48.516" v="895" actId="47"/>
        <pc:sldMkLst>
          <pc:docMk/>
          <pc:sldMk cId="1981166433" sldId="1399"/>
        </pc:sldMkLst>
      </pc:sldChg>
      <pc:sldChg chg="modSp add mod">
        <pc:chgData name="Drgona, Jan" userId="8107277a-43fb-42e1-8aa0-684adf187181" providerId="ADAL" clId="{43FED841-71A9-4C81-AEF7-F6A3D887C224}" dt="2021-10-20T15:57:20.219" v="1807"/>
        <pc:sldMkLst>
          <pc:docMk/>
          <pc:sldMk cId="2852796016" sldId="1400"/>
        </pc:sldMkLst>
        <pc:spChg chg="mod">
          <ac:chgData name="Drgona, Jan" userId="8107277a-43fb-42e1-8aa0-684adf187181" providerId="ADAL" clId="{43FED841-71A9-4C81-AEF7-F6A3D887C224}" dt="2021-10-20T15:57:20.219" v="1807"/>
          <ac:spMkLst>
            <pc:docMk/>
            <pc:sldMk cId="2852796016" sldId="1400"/>
            <ac:spMk id="3" creationId="{C050158C-EB92-4BDB-99D0-B2C6F40AD835}"/>
          </ac:spMkLst>
        </pc:spChg>
      </pc:sldChg>
      <pc:sldChg chg="modSp add mod">
        <pc:chgData name="Drgona, Jan" userId="8107277a-43fb-42e1-8aa0-684adf187181" providerId="ADAL" clId="{43FED841-71A9-4C81-AEF7-F6A3D887C224}" dt="2021-10-20T15:46:40.728" v="1507" actId="1076"/>
        <pc:sldMkLst>
          <pc:docMk/>
          <pc:sldMk cId="190876220" sldId="1401"/>
        </pc:sldMkLst>
        <pc:spChg chg="mod">
          <ac:chgData name="Drgona, Jan" userId="8107277a-43fb-42e1-8aa0-684adf187181" providerId="ADAL" clId="{43FED841-71A9-4C81-AEF7-F6A3D887C224}" dt="2021-10-20T15:46:22.462" v="1504" actId="14100"/>
          <ac:spMkLst>
            <pc:docMk/>
            <pc:sldMk cId="190876220" sldId="1401"/>
            <ac:spMk id="3" creationId="{701493D0-6FC9-4F74-9234-5244E31A139F}"/>
          </ac:spMkLst>
        </pc:spChg>
        <pc:spChg chg="mod">
          <ac:chgData name="Drgona, Jan" userId="8107277a-43fb-42e1-8aa0-684adf187181" providerId="ADAL" clId="{43FED841-71A9-4C81-AEF7-F6A3D887C224}" dt="2021-10-20T15:46:40.728" v="1507" actId="1076"/>
          <ac:spMkLst>
            <pc:docMk/>
            <pc:sldMk cId="190876220" sldId="1401"/>
            <ac:spMk id="12" creationId="{B5D61C35-93E8-477A-BFF3-73FEDC0CF2A7}"/>
          </ac:spMkLst>
        </pc:spChg>
      </pc:sldChg>
      <pc:sldChg chg="modSp add mod">
        <pc:chgData name="Drgona, Jan" userId="8107277a-43fb-42e1-8aa0-684adf187181" providerId="ADAL" clId="{43FED841-71A9-4C81-AEF7-F6A3D887C224}" dt="2021-10-20T15:47:08.915" v="1518" actId="1076"/>
        <pc:sldMkLst>
          <pc:docMk/>
          <pc:sldMk cId="3957334657" sldId="1402"/>
        </pc:sldMkLst>
        <pc:spChg chg="mod">
          <ac:chgData name="Drgona, Jan" userId="8107277a-43fb-42e1-8aa0-684adf187181" providerId="ADAL" clId="{43FED841-71A9-4C81-AEF7-F6A3D887C224}" dt="2021-10-20T15:47:05.071" v="1517" actId="14100"/>
          <ac:spMkLst>
            <pc:docMk/>
            <pc:sldMk cId="3957334657" sldId="1402"/>
            <ac:spMk id="3" creationId="{701493D0-6FC9-4F74-9234-5244E31A139F}"/>
          </ac:spMkLst>
        </pc:spChg>
        <pc:spChg chg="mod">
          <ac:chgData name="Drgona, Jan" userId="8107277a-43fb-42e1-8aa0-684adf187181" providerId="ADAL" clId="{43FED841-71A9-4C81-AEF7-F6A3D887C224}" dt="2021-10-20T15:47:08.915" v="1518" actId="1076"/>
          <ac:spMkLst>
            <pc:docMk/>
            <pc:sldMk cId="3957334657" sldId="1402"/>
            <ac:spMk id="11" creationId="{87158DDF-14FC-4114-A743-5B79DDAC86FB}"/>
          </ac:spMkLst>
        </pc:spChg>
        <pc:picChg chg="mod">
          <ac:chgData name="Drgona, Jan" userId="8107277a-43fb-42e1-8aa0-684adf187181" providerId="ADAL" clId="{43FED841-71A9-4C81-AEF7-F6A3D887C224}" dt="2021-10-20T15:47:01.972" v="1516" actId="1076"/>
          <ac:picMkLst>
            <pc:docMk/>
            <pc:sldMk cId="3957334657" sldId="1402"/>
            <ac:picMk id="5" creationId="{42153640-F163-4A41-8076-90781B266C67}"/>
          </ac:picMkLst>
        </pc:picChg>
        <pc:picChg chg="mod">
          <ac:chgData name="Drgona, Jan" userId="8107277a-43fb-42e1-8aa0-684adf187181" providerId="ADAL" clId="{43FED841-71A9-4C81-AEF7-F6A3D887C224}" dt="2021-10-20T15:46:58.334" v="1515" actId="1076"/>
          <ac:picMkLst>
            <pc:docMk/>
            <pc:sldMk cId="3957334657" sldId="1402"/>
            <ac:picMk id="8" creationId="{5B90A4C7-5728-49E6-9CA9-BE06791CD5E8}"/>
          </ac:picMkLst>
        </pc:picChg>
      </pc:sldChg>
      <pc:sldChg chg="addSp delSp modSp add mod">
        <pc:chgData name="Drgona, Jan" userId="8107277a-43fb-42e1-8aa0-684adf187181" providerId="ADAL" clId="{43FED841-71A9-4C81-AEF7-F6A3D887C224}" dt="2021-10-20T16:06:36.647" v="1875" actId="14100"/>
        <pc:sldMkLst>
          <pc:docMk/>
          <pc:sldMk cId="1312807625" sldId="1403"/>
        </pc:sldMkLst>
        <pc:spChg chg="mod">
          <ac:chgData name="Drgona, Jan" userId="8107277a-43fb-42e1-8aa0-684adf187181" providerId="ADAL" clId="{43FED841-71A9-4C81-AEF7-F6A3D887C224}" dt="2021-10-20T16:06:36.647" v="1875" actId="14100"/>
          <ac:spMkLst>
            <pc:docMk/>
            <pc:sldMk cId="1312807625" sldId="1403"/>
            <ac:spMk id="2" creationId="{7F64FBFC-841E-43D5-9BA5-BA77F121C2D2}"/>
          </ac:spMkLst>
        </pc:spChg>
        <pc:spChg chg="del">
          <ac:chgData name="Drgona, Jan" userId="8107277a-43fb-42e1-8aa0-684adf187181" providerId="ADAL" clId="{43FED841-71A9-4C81-AEF7-F6A3D887C224}" dt="2021-10-20T15:58:55.897" v="1809" actId="478"/>
          <ac:spMkLst>
            <pc:docMk/>
            <pc:sldMk cId="1312807625" sldId="1403"/>
            <ac:spMk id="3" creationId="{C050158C-EB92-4BDB-99D0-B2C6F40AD835}"/>
          </ac:spMkLst>
        </pc:spChg>
        <pc:spChg chg="add del mod">
          <ac:chgData name="Drgona, Jan" userId="8107277a-43fb-42e1-8aa0-684adf187181" providerId="ADAL" clId="{43FED841-71A9-4C81-AEF7-F6A3D887C224}" dt="2021-10-20T15:58:58.042" v="1810" actId="478"/>
          <ac:spMkLst>
            <pc:docMk/>
            <pc:sldMk cId="1312807625" sldId="1403"/>
            <ac:spMk id="5" creationId="{5F4F904E-B663-470C-A977-74A952A5633E}"/>
          </ac:spMkLst>
        </pc:spChg>
        <pc:spChg chg="add del">
          <ac:chgData name="Drgona, Jan" userId="8107277a-43fb-42e1-8aa0-684adf187181" providerId="ADAL" clId="{43FED841-71A9-4C81-AEF7-F6A3D887C224}" dt="2021-10-20T15:59:14.913" v="1812" actId="478"/>
          <ac:spMkLst>
            <pc:docMk/>
            <pc:sldMk cId="1312807625" sldId="1403"/>
            <ac:spMk id="7" creationId="{954A08AE-7680-40E2-AD67-8D919B383B21}"/>
          </ac:spMkLst>
        </pc:spChg>
        <pc:spChg chg="add mod">
          <ac:chgData name="Drgona, Jan" userId="8107277a-43fb-42e1-8aa0-684adf187181" providerId="ADAL" clId="{43FED841-71A9-4C81-AEF7-F6A3D887C224}" dt="2021-10-20T16:03:23.081" v="1863" actId="1076"/>
          <ac:spMkLst>
            <pc:docMk/>
            <pc:sldMk cId="1312807625" sldId="1403"/>
            <ac:spMk id="10" creationId="{753A9C97-04D8-4960-9097-0DD5F71ECDC0}"/>
          </ac:spMkLst>
        </pc:spChg>
        <pc:spChg chg="add mod">
          <ac:chgData name="Drgona, Jan" userId="8107277a-43fb-42e1-8aa0-684adf187181" providerId="ADAL" clId="{43FED841-71A9-4C81-AEF7-F6A3D887C224}" dt="2021-10-20T16:03:18.187" v="1862" actId="1076"/>
          <ac:spMkLst>
            <pc:docMk/>
            <pc:sldMk cId="1312807625" sldId="1403"/>
            <ac:spMk id="15" creationId="{B803895A-B7C1-47A1-8F15-B5AD00D387A1}"/>
          </ac:spMkLst>
        </pc:spChg>
        <pc:picChg chg="add mod">
          <ac:chgData name="Drgona, Jan" userId="8107277a-43fb-42e1-8aa0-684adf187181" providerId="ADAL" clId="{43FED841-71A9-4C81-AEF7-F6A3D887C224}" dt="2021-10-20T16:02:17.036" v="1857" actId="14100"/>
          <ac:picMkLst>
            <pc:docMk/>
            <pc:sldMk cId="1312807625" sldId="1403"/>
            <ac:picMk id="11" creationId="{086B8B92-E12A-4E42-A351-12382ECE20A8}"/>
          </ac:picMkLst>
        </pc:picChg>
        <pc:picChg chg="add mod">
          <ac:chgData name="Drgona, Jan" userId="8107277a-43fb-42e1-8aa0-684adf187181" providerId="ADAL" clId="{43FED841-71A9-4C81-AEF7-F6A3D887C224}" dt="2021-10-20T16:05:22.412" v="1869" actId="1076"/>
          <ac:picMkLst>
            <pc:docMk/>
            <pc:sldMk cId="1312807625" sldId="1403"/>
            <ac:picMk id="14" creationId="{D609DE44-F8E3-4DC8-B0F8-0177E4859894}"/>
          </ac:picMkLst>
        </pc:picChg>
        <pc:picChg chg="add mod">
          <ac:chgData name="Drgona, Jan" userId="8107277a-43fb-42e1-8aa0-684adf187181" providerId="ADAL" clId="{43FED841-71A9-4C81-AEF7-F6A3D887C224}" dt="2021-10-20T16:05:50.997" v="1870" actId="1076"/>
          <ac:picMkLst>
            <pc:docMk/>
            <pc:sldMk cId="1312807625" sldId="1403"/>
            <ac:picMk id="2050" creationId="{F68E442B-C709-4D58-941E-8EC189F9CC32}"/>
          </ac:picMkLst>
        </pc:picChg>
        <pc:picChg chg="add del">
          <ac:chgData name="Drgona, Jan" userId="8107277a-43fb-42e1-8aa0-684adf187181" providerId="ADAL" clId="{43FED841-71A9-4C81-AEF7-F6A3D887C224}" dt="2021-10-20T16:00:39.632" v="1847" actId="478"/>
          <ac:picMkLst>
            <pc:docMk/>
            <pc:sldMk cId="1312807625" sldId="1403"/>
            <ac:picMk id="2052" creationId="{45178908-9EE8-4B3E-856F-7A0BB972C2E2}"/>
          </ac:picMkLst>
        </pc:picChg>
      </pc:sldChg>
      <pc:sldChg chg="addSp delSp modSp add mod">
        <pc:chgData name="Drgona, Jan" userId="8107277a-43fb-42e1-8aa0-684adf187181" providerId="ADAL" clId="{43FED841-71A9-4C81-AEF7-F6A3D887C224}" dt="2021-10-21T15:57:13.461" v="2686" actId="1076"/>
        <pc:sldMkLst>
          <pc:docMk/>
          <pc:sldMk cId="795194971" sldId="1404"/>
        </pc:sldMkLst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11" creationId="{35D053E1-3E2C-418A-A255-A1192FB19076}"/>
          </ac:spMkLst>
        </pc:spChg>
        <pc:spChg chg="del">
          <ac:chgData name="Drgona, Jan" userId="8107277a-43fb-42e1-8aa0-684adf187181" providerId="ADAL" clId="{43FED841-71A9-4C81-AEF7-F6A3D887C224}" dt="2021-10-21T15:40:57.590" v="2433" actId="478"/>
          <ac:spMkLst>
            <pc:docMk/>
            <pc:sldMk cId="795194971" sldId="1404"/>
            <ac:spMk id="12" creationId="{EF10439F-E1A2-4B3E-A863-459C7CEF26E5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13" creationId="{BA8E8474-508D-40DA-8213-6F6C2FE00851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16" creationId="{1039C6E1-CAF3-410C-A017-7ADB899CCC32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18" creationId="{DB9E0F55-AF04-4EEF-A4FA-823077354732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23" creationId="{CDC60E1C-5776-42E0-B2EC-9A8B696B5B6B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26" creationId="{5763CDFC-2EE5-47FE-9D3C-A4B1CB0F70EB}"/>
          </ac:spMkLst>
        </pc:spChg>
        <pc:spChg chg="add mod">
          <ac:chgData name="Drgona, Jan" userId="8107277a-43fb-42e1-8aa0-684adf187181" providerId="ADAL" clId="{43FED841-71A9-4C81-AEF7-F6A3D887C224}" dt="2021-10-21T15:56:46.518" v="2674" actId="1035"/>
          <ac:spMkLst>
            <pc:docMk/>
            <pc:sldMk cId="795194971" sldId="1404"/>
            <ac:spMk id="27" creationId="{F71A98A3-100C-4169-8AD9-3700DE3F11D3}"/>
          </ac:spMkLst>
        </pc:spChg>
        <pc:spChg chg="del">
          <ac:chgData name="Drgona, Jan" userId="8107277a-43fb-42e1-8aa0-684adf187181" providerId="ADAL" clId="{43FED841-71A9-4C81-AEF7-F6A3D887C224}" dt="2021-10-21T15:40:55.475" v="2432" actId="478"/>
          <ac:spMkLst>
            <pc:docMk/>
            <pc:sldMk cId="795194971" sldId="1404"/>
            <ac:spMk id="29" creationId="{45885FB4-F2FB-4DE3-A98B-127AC2424707}"/>
          </ac:spMkLst>
        </pc:spChg>
        <pc:spChg chg="add mod">
          <ac:chgData name="Drgona, Jan" userId="8107277a-43fb-42e1-8aa0-684adf187181" providerId="ADAL" clId="{43FED841-71A9-4C81-AEF7-F6A3D887C224}" dt="2021-10-21T15:56:50.586" v="2677" actId="1035"/>
          <ac:spMkLst>
            <pc:docMk/>
            <pc:sldMk cId="795194971" sldId="1404"/>
            <ac:spMk id="30" creationId="{ED1697E5-0A5F-4592-AB82-13ED831708B0}"/>
          </ac:spMkLst>
        </pc:spChg>
        <pc:spChg chg="add mod">
          <ac:chgData name="Drgona, Jan" userId="8107277a-43fb-42e1-8aa0-684adf187181" providerId="ADAL" clId="{43FED841-71A9-4C81-AEF7-F6A3D887C224}" dt="2021-10-21T15:56:53.082" v="2679" actId="1035"/>
          <ac:spMkLst>
            <pc:docMk/>
            <pc:sldMk cId="795194971" sldId="1404"/>
            <ac:spMk id="32" creationId="{7002CCFF-409F-4BA3-BD68-5053FA05E330}"/>
          </ac:spMkLst>
        </pc:spChg>
        <pc:spChg chg="add mod">
          <ac:chgData name="Drgona, Jan" userId="8107277a-43fb-42e1-8aa0-684adf187181" providerId="ADAL" clId="{43FED841-71A9-4C81-AEF7-F6A3D887C224}" dt="2021-10-21T15:57:07.442" v="2684" actId="1035"/>
          <ac:spMkLst>
            <pc:docMk/>
            <pc:sldMk cId="795194971" sldId="1404"/>
            <ac:spMk id="34" creationId="{7E572D10-7392-4034-B978-F71D1BB828BD}"/>
          </ac:spMkLst>
        </pc:spChg>
        <pc:spChg chg="add mod">
          <ac:chgData name="Drgona, Jan" userId="8107277a-43fb-42e1-8aa0-684adf187181" providerId="ADAL" clId="{43FED841-71A9-4C81-AEF7-F6A3D887C224}" dt="2021-10-21T15:57:13.461" v="2686" actId="1076"/>
          <ac:spMkLst>
            <pc:docMk/>
            <pc:sldMk cId="795194971" sldId="1404"/>
            <ac:spMk id="38" creationId="{FB522D48-EC2F-46FD-891E-9751109A1AF8}"/>
          </ac:spMkLst>
        </pc:spChg>
        <pc:spChg chg="add mod">
          <ac:chgData name="Drgona, Jan" userId="8107277a-43fb-42e1-8aa0-684adf187181" providerId="ADAL" clId="{43FED841-71A9-4C81-AEF7-F6A3D887C224}" dt="2021-10-21T15:57:04.439" v="2683" actId="1035"/>
          <ac:spMkLst>
            <pc:docMk/>
            <pc:sldMk cId="795194971" sldId="1404"/>
            <ac:spMk id="39" creationId="{0A1D91E1-FFF1-47F6-9410-4C0420F6E1DC}"/>
          </ac:spMkLst>
        </pc:spChg>
        <pc:spChg chg="add mod">
          <ac:chgData name="Drgona, Jan" userId="8107277a-43fb-42e1-8aa0-684adf187181" providerId="ADAL" clId="{43FED841-71A9-4C81-AEF7-F6A3D887C224}" dt="2021-10-21T15:57:10.311" v="2685" actId="1076"/>
          <ac:spMkLst>
            <pc:docMk/>
            <pc:sldMk cId="795194971" sldId="1404"/>
            <ac:spMk id="43" creationId="{0E2EC04A-5BB6-45A5-94AA-BDA4C365EDA3}"/>
          </ac:spMkLst>
        </pc:sp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4" creationId="{51C76D53-C88B-4151-A185-2AB9AF3267A7}"/>
          </ac:picMkLst>
        </pc:picChg>
        <pc:picChg chg="add mod">
          <ac:chgData name="Drgona, Jan" userId="8107277a-43fb-42e1-8aa0-684adf187181" providerId="ADAL" clId="{43FED841-71A9-4C81-AEF7-F6A3D887C224}" dt="2021-10-21T15:56:46.518" v="2674" actId="1035"/>
          <ac:picMkLst>
            <pc:docMk/>
            <pc:sldMk cId="795194971" sldId="1404"/>
            <ac:picMk id="5" creationId="{9B704A20-B897-4547-BD54-9EE1FA1C9E04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6" creationId="{F71303FF-02BB-4BCF-BE18-39B0997EB839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7" creationId="{3296A4B3-A8D4-4A11-B081-D8603631A9C6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9" creationId="{AA6A2DDC-F2B8-4999-93CE-01116EDD92FC}"/>
          </ac:picMkLst>
        </pc:picChg>
        <pc:picChg chg="add del mod">
          <ac:chgData name="Drgona, Jan" userId="8107277a-43fb-42e1-8aa0-684adf187181" providerId="ADAL" clId="{43FED841-71A9-4C81-AEF7-F6A3D887C224}" dt="2021-10-21T15:45:52.207" v="2515" actId="478"/>
          <ac:picMkLst>
            <pc:docMk/>
            <pc:sldMk cId="795194971" sldId="1404"/>
            <ac:picMk id="10" creationId="{1D636979-D7C5-4437-A5A0-5107518435C2}"/>
          </ac:picMkLst>
        </pc:picChg>
        <pc:picChg chg="del">
          <ac:chgData name="Drgona, Jan" userId="8107277a-43fb-42e1-8aa0-684adf187181" providerId="ADAL" clId="{43FED841-71A9-4C81-AEF7-F6A3D887C224}" dt="2021-10-21T15:40:57.590" v="2433" actId="478"/>
          <ac:picMkLst>
            <pc:docMk/>
            <pc:sldMk cId="795194971" sldId="1404"/>
            <ac:picMk id="15" creationId="{488FDC59-447F-4B7B-8D46-7A05C8D6F5D4}"/>
          </ac:picMkLst>
        </pc:picChg>
        <pc:picChg chg="add del mod">
          <ac:chgData name="Drgona, Jan" userId="8107277a-43fb-42e1-8aa0-684adf187181" providerId="ADAL" clId="{43FED841-71A9-4C81-AEF7-F6A3D887C224}" dt="2021-10-21T15:45:25.209" v="2505" actId="478"/>
          <ac:picMkLst>
            <pc:docMk/>
            <pc:sldMk cId="795194971" sldId="1404"/>
            <ac:picMk id="17" creationId="{CEDB98D7-DDA3-4A58-B4DF-FC92B1AC6942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20" creationId="{293028D8-7343-4C4A-BF76-FD263082D921}"/>
          </ac:picMkLst>
        </pc:picChg>
        <pc:picChg chg="add mod">
          <ac:chgData name="Drgona, Jan" userId="8107277a-43fb-42e1-8aa0-684adf187181" providerId="ADAL" clId="{43FED841-71A9-4C81-AEF7-F6A3D887C224}" dt="2021-10-21T15:56:53.082" v="2679" actId="1035"/>
          <ac:picMkLst>
            <pc:docMk/>
            <pc:sldMk cId="795194971" sldId="1404"/>
            <ac:picMk id="21" creationId="{32B2D3A7-3BD0-45BA-9542-16E24E099CAD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22" creationId="{F00BF3EC-F6CF-4860-86B9-E6023901BCD5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25" creationId="{0BBB29B0-2D22-4B8E-86CF-9831ACDFD05E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28" creationId="{43495C34-7650-4E21-8DAB-FE8412FDAE15}"/>
          </ac:picMkLst>
        </pc:picChg>
        <pc:picChg chg="del">
          <ac:chgData name="Drgona, Jan" userId="8107277a-43fb-42e1-8aa0-684adf187181" providerId="ADAL" clId="{43FED841-71A9-4C81-AEF7-F6A3D887C224}" dt="2021-10-21T15:40:55.475" v="2432" actId="478"/>
          <ac:picMkLst>
            <pc:docMk/>
            <pc:sldMk cId="795194971" sldId="1404"/>
            <ac:picMk id="31" creationId="{6BF366EB-AF1F-49C2-9B07-6BACC6CD3DF6}"/>
          </ac:picMkLst>
        </pc:picChg>
        <pc:picChg chg="add mod">
          <ac:chgData name="Drgona, Jan" userId="8107277a-43fb-42e1-8aa0-684adf187181" providerId="ADAL" clId="{43FED841-71A9-4C81-AEF7-F6A3D887C224}" dt="2021-10-21T15:56:50.586" v="2677" actId="1035"/>
          <ac:picMkLst>
            <pc:docMk/>
            <pc:sldMk cId="795194971" sldId="1404"/>
            <ac:picMk id="33" creationId="{22ACC964-613B-443F-A99C-92DFE02AA68E}"/>
          </ac:picMkLst>
        </pc:picChg>
        <pc:picChg chg="add mod">
          <ac:chgData name="Drgona, Jan" userId="8107277a-43fb-42e1-8aa0-684adf187181" providerId="ADAL" clId="{43FED841-71A9-4C81-AEF7-F6A3D887C224}" dt="2021-10-21T15:57:04.439" v="2683" actId="1035"/>
          <ac:picMkLst>
            <pc:docMk/>
            <pc:sldMk cId="795194971" sldId="1404"/>
            <ac:picMk id="36" creationId="{2A86FE8F-22A3-4F68-9D7B-4ED882DAB065}"/>
          </ac:picMkLst>
        </pc:picChg>
        <pc:picChg chg="add mod">
          <ac:chgData name="Drgona, Jan" userId="8107277a-43fb-42e1-8aa0-684adf187181" providerId="ADAL" clId="{43FED841-71A9-4C81-AEF7-F6A3D887C224}" dt="2021-10-21T15:57:07.442" v="2684" actId="1035"/>
          <ac:picMkLst>
            <pc:docMk/>
            <pc:sldMk cId="795194971" sldId="1404"/>
            <ac:picMk id="41" creationId="{B681F7CF-F537-4AF7-A2FE-28141CAEA942}"/>
          </ac:picMkLst>
        </pc:picChg>
      </pc:sldChg>
    </pc:docChg>
  </pc:docChgLst>
  <pc:docChgLst>
    <pc:chgData name="Drgona, Jan" userId="8107277a-43fb-42e1-8aa0-684adf187181" providerId="ADAL" clId="{01A91239-9AEC-4BBD-B4C5-ED6252D5C63E}"/>
    <pc:docChg chg="undo custSel addSld delSld modSld sldOrd">
      <pc:chgData name="Drgona, Jan" userId="8107277a-43fb-42e1-8aa0-684adf187181" providerId="ADAL" clId="{01A91239-9AEC-4BBD-B4C5-ED6252D5C63E}" dt="2022-10-25T16:12:14.477" v="2127" actId="20577"/>
      <pc:docMkLst>
        <pc:docMk/>
      </pc:docMkLst>
      <pc:sldChg chg="mod modShow">
        <pc:chgData name="Drgona, Jan" userId="8107277a-43fb-42e1-8aa0-684adf187181" providerId="ADAL" clId="{01A91239-9AEC-4BBD-B4C5-ED6252D5C63E}" dt="2022-10-24T16:42:29.275" v="1558" actId="729"/>
        <pc:sldMkLst>
          <pc:docMk/>
          <pc:sldMk cId="2039675572" sldId="313"/>
        </pc:sldMkLst>
      </pc:sldChg>
      <pc:sldChg chg="addSp delSp modSp add mod">
        <pc:chgData name="Drgona, Jan" userId="8107277a-43fb-42e1-8aa0-684adf187181" providerId="ADAL" clId="{01A91239-9AEC-4BBD-B4C5-ED6252D5C63E}" dt="2022-10-24T15:11:05.961" v="1426" actId="14100"/>
        <pc:sldMkLst>
          <pc:docMk/>
          <pc:sldMk cId="3994853193" sldId="314"/>
        </pc:sldMkLst>
        <pc:spChg chg="del mod">
          <ac:chgData name="Drgona, Jan" userId="8107277a-43fb-42e1-8aa0-684adf187181" providerId="ADAL" clId="{01A91239-9AEC-4BBD-B4C5-ED6252D5C63E}" dt="2022-10-24T15:06:28.308" v="1174" actId="478"/>
          <ac:spMkLst>
            <pc:docMk/>
            <pc:sldMk cId="3994853193" sldId="314"/>
            <ac:spMk id="6" creationId="{E8AC17E0-A7F5-BE1F-2FAC-335C3B4234C4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7" creationId="{D5CD2171-F3B0-48E8-E6B6-D4028F6C0C42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8" creationId="{137C827F-CE65-3719-42CA-345B135FAACD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9" creationId="{7AFBB324-3C94-78C9-CE7C-D28DE4B04EA4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10" creationId="{3A26735D-1953-85B4-8224-D1B18925DE07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12" creationId="{23B04C53-1D56-CB5F-06A6-0D532ACA7FEC}"/>
          </ac:spMkLst>
        </pc:spChg>
        <pc:spChg chg="del">
          <ac:chgData name="Drgona, Jan" userId="8107277a-43fb-42e1-8aa0-684adf187181" providerId="ADAL" clId="{01A91239-9AEC-4BBD-B4C5-ED6252D5C63E}" dt="2022-10-24T15:05:10.309" v="1103" actId="478"/>
          <ac:spMkLst>
            <pc:docMk/>
            <pc:sldMk cId="3994853193" sldId="314"/>
            <ac:spMk id="16" creationId="{EBE27894-5832-CCDE-61BB-DB5CBCA32B99}"/>
          </ac:spMkLst>
        </pc:spChg>
        <pc:spChg chg="mod">
          <ac:chgData name="Drgona, Jan" userId="8107277a-43fb-42e1-8aa0-684adf187181" providerId="ADAL" clId="{01A91239-9AEC-4BBD-B4C5-ED6252D5C63E}" dt="2022-10-24T15:07:23.712" v="1201" actId="14100"/>
          <ac:spMkLst>
            <pc:docMk/>
            <pc:sldMk cId="3994853193" sldId="314"/>
            <ac:spMk id="17" creationId="{07EFF21B-4D87-8BE5-89BA-F7899C01BEF9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20" creationId="{4CE07928-B79B-A8E6-D343-1B11DF5D0C45}"/>
          </ac:spMkLst>
        </pc:spChg>
        <pc:spChg chg="mod">
          <ac:chgData name="Drgona, Jan" userId="8107277a-43fb-42e1-8aa0-684adf187181" providerId="ADAL" clId="{01A91239-9AEC-4BBD-B4C5-ED6252D5C63E}" dt="2022-10-24T15:06:39.512" v="1189" actId="1037"/>
          <ac:spMkLst>
            <pc:docMk/>
            <pc:sldMk cId="3994853193" sldId="314"/>
            <ac:spMk id="21" creationId="{D4C4C936-B832-E1FF-27DD-D08C9EC4212A}"/>
          </ac:spMkLst>
        </pc:spChg>
        <pc:spChg chg="add mod">
          <ac:chgData name="Drgona, Jan" userId="8107277a-43fb-42e1-8aa0-684adf187181" providerId="ADAL" clId="{01A91239-9AEC-4BBD-B4C5-ED6252D5C63E}" dt="2022-10-24T15:11:05.961" v="1426" actId="14100"/>
          <ac:spMkLst>
            <pc:docMk/>
            <pc:sldMk cId="3994853193" sldId="314"/>
            <ac:spMk id="24" creationId="{CE9BB5CE-622B-418D-83DC-720E151600CA}"/>
          </ac:spMkLst>
        </pc:spChg>
        <pc:spChg chg="mod">
          <ac:chgData name="Drgona, Jan" userId="8107277a-43fb-42e1-8aa0-684adf187181" providerId="ADAL" clId="{01A91239-9AEC-4BBD-B4C5-ED6252D5C63E}" dt="2022-10-24T15:07:49.928" v="1208" actId="1076"/>
          <ac:spMkLst>
            <pc:docMk/>
            <pc:sldMk cId="3994853193" sldId="314"/>
            <ac:spMk id="25" creationId="{055E7EAD-9354-62F0-C665-559FD7318DC7}"/>
          </ac:spMkLst>
        </pc:spChg>
        <pc:spChg chg="del">
          <ac:chgData name="Drgona, Jan" userId="8107277a-43fb-42e1-8aa0-684adf187181" providerId="ADAL" clId="{01A91239-9AEC-4BBD-B4C5-ED6252D5C63E}" dt="2022-10-24T15:07:57.428" v="1210" actId="478"/>
          <ac:spMkLst>
            <pc:docMk/>
            <pc:sldMk cId="3994853193" sldId="314"/>
            <ac:spMk id="26" creationId="{A8C01E6B-11D5-0413-DA14-A2D51EE944F9}"/>
          </ac:spMkLst>
        </pc:spChg>
        <pc:spChg chg="add mod">
          <ac:chgData name="Drgona, Jan" userId="8107277a-43fb-42e1-8aa0-684adf187181" providerId="ADAL" clId="{01A91239-9AEC-4BBD-B4C5-ED6252D5C63E}" dt="2022-10-24T15:08:28.855" v="1235" actId="1076"/>
          <ac:spMkLst>
            <pc:docMk/>
            <pc:sldMk cId="3994853193" sldId="314"/>
            <ac:spMk id="27" creationId="{9B68E167-251B-49FE-A40F-9D292DA51714}"/>
          </ac:spMkLst>
        </pc:spChg>
        <pc:spChg chg="add mod">
          <ac:chgData name="Drgona, Jan" userId="8107277a-43fb-42e1-8aa0-684adf187181" providerId="ADAL" clId="{01A91239-9AEC-4BBD-B4C5-ED6252D5C63E}" dt="2022-10-24T15:08:23.906" v="1234" actId="1076"/>
          <ac:spMkLst>
            <pc:docMk/>
            <pc:sldMk cId="3994853193" sldId="314"/>
            <ac:spMk id="28" creationId="{BEF8356F-56DD-4E11-9F74-2D69C971EFFF}"/>
          </ac:spMkLst>
        </pc:spChg>
        <pc:spChg chg="add mod">
          <ac:chgData name="Drgona, Jan" userId="8107277a-43fb-42e1-8aa0-684adf187181" providerId="ADAL" clId="{01A91239-9AEC-4BBD-B4C5-ED6252D5C63E}" dt="2022-10-24T15:09:33.358" v="1363" actId="6549"/>
          <ac:spMkLst>
            <pc:docMk/>
            <pc:sldMk cId="3994853193" sldId="314"/>
            <ac:spMk id="29" creationId="{42252E3D-5BA9-44AD-A005-C93EF0B04BEA}"/>
          </ac:spMkLst>
        </pc:spChg>
        <pc:spChg chg="add mod">
          <ac:chgData name="Drgona, Jan" userId="8107277a-43fb-42e1-8aa0-684adf187181" providerId="ADAL" clId="{01A91239-9AEC-4BBD-B4C5-ED6252D5C63E}" dt="2022-10-24T15:09:31.475" v="1362" actId="6549"/>
          <ac:spMkLst>
            <pc:docMk/>
            <pc:sldMk cId="3994853193" sldId="314"/>
            <ac:spMk id="30" creationId="{65D69649-11FA-410C-AD0D-4CC85B9AA4A4}"/>
          </ac:spMkLst>
        </pc:spChg>
        <pc:spChg chg="add mod">
          <ac:chgData name="Drgona, Jan" userId="8107277a-43fb-42e1-8aa0-684adf187181" providerId="ADAL" clId="{01A91239-9AEC-4BBD-B4C5-ED6252D5C63E}" dt="2022-10-24T15:09:29.776" v="1361" actId="6549"/>
          <ac:spMkLst>
            <pc:docMk/>
            <pc:sldMk cId="3994853193" sldId="314"/>
            <ac:spMk id="31" creationId="{1C03939D-52D4-4983-8FCF-85B9F0A61DC8}"/>
          </ac:spMkLst>
        </pc:spChg>
        <pc:spChg chg="add mod">
          <ac:chgData name="Drgona, Jan" userId="8107277a-43fb-42e1-8aa0-684adf187181" providerId="ADAL" clId="{01A91239-9AEC-4BBD-B4C5-ED6252D5C63E}" dt="2022-10-24T15:09:47.996" v="1364"/>
          <ac:spMkLst>
            <pc:docMk/>
            <pc:sldMk cId="3994853193" sldId="314"/>
            <ac:spMk id="32" creationId="{4F6C588D-2F0E-4271-8D1B-92F56C37A031}"/>
          </ac:spMkLst>
        </pc:spChg>
        <pc:picChg chg="mod">
          <ac:chgData name="Drgona, Jan" userId="8107277a-43fb-42e1-8aa0-684adf187181" providerId="ADAL" clId="{01A91239-9AEC-4BBD-B4C5-ED6252D5C63E}" dt="2022-10-24T15:06:39.512" v="1189" actId="1037"/>
          <ac:picMkLst>
            <pc:docMk/>
            <pc:sldMk cId="3994853193" sldId="314"/>
            <ac:picMk id="5" creationId="{1D2B502C-7190-2A29-8081-3885EB09DEEA}"/>
          </ac:picMkLst>
        </pc:picChg>
        <pc:picChg chg="mod">
          <ac:chgData name="Drgona, Jan" userId="8107277a-43fb-42e1-8aa0-684adf187181" providerId="ADAL" clId="{01A91239-9AEC-4BBD-B4C5-ED6252D5C63E}" dt="2022-10-24T15:07:42.843" v="1205" actId="1076"/>
          <ac:picMkLst>
            <pc:docMk/>
            <pc:sldMk cId="3994853193" sldId="314"/>
            <ac:picMk id="11" creationId="{2BFCF588-F9F8-220D-C5BB-8FED7081457F}"/>
          </ac:picMkLst>
        </pc:picChg>
        <pc:picChg chg="mod">
          <ac:chgData name="Drgona, Jan" userId="8107277a-43fb-42e1-8aa0-684adf187181" providerId="ADAL" clId="{01A91239-9AEC-4BBD-B4C5-ED6252D5C63E}" dt="2022-10-24T15:06:55.021" v="1194" actId="1076"/>
          <ac:picMkLst>
            <pc:docMk/>
            <pc:sldMk cId="3994853193" sldId="314"/>
            <ac:picMk id="13" creationId="{5DCD241D-2A1F-AA99-9AD0-027B4CAA1EE4}"/>
          </ac:picMkLst>
        </pc:picChg>
        <pc:picChg chg="mod">
          <ac:chgData name="Drgona, Jan" userId="8107277a-43fb-42e1-8aa0-684adf187181" providerId="ADAL" clId="{01A91239-9AEC-4BBD-B4C5-ED6252D5C63E}" dt="2022-10-24T15:08:10.608" v="1213" actId="1076"/>
          <ac:picMkLst>
            <pc:docMk/>
            <pc:sldMk cId="3994853193" sldId="314"/>
            <ac:picMk id="14" creationId="{8E553660-FEA5-4A0B-FDD4-A72999AA2734}"/>
          </ac:picMkLst>
        </pc:picChg>
        <pc:picChg chg="mod">
          <ac:chgData name="Drgona, Jan" userId="8107277a-43fb-42e1-8aa0-684adf187181" providerId="ADAL" clId="{01A91239-9AEC-4BBD-B4C5-ED6252D5C63E}" dt="2022-10-24T15:07:11.034" v="1197" actId="1076"/>
          <ac:picMkLst>
            <pc:docMk/>
            <pc:sldMk cId="3994853193" sldId="314"/>
            <ac:picMk id="15" creationId="{F551AB77-3B9B-2782-14FA-EF2E9F151780}"/>
          </ac:picMkLst>
        </pc:picChg>
        <pc:picChg chg="mod">
          <ac:chgData name="Drgona, Jan" userId="8107277a-43fb-42e1-8aa0-684adf187181" providerId="ADAL" clId="{01A91239-9AEC-4BBD-B4C5-ED6252D5C63E}" dt="2022-10-24T15:07:40.871" v="1204" actId="14100"/>
          <ac:picMkLst>
            <pc:docMk/>
            <pc:sldMk cId="3994853193" sldId="314"/>
            <ac:picMk id="19" creationId="{63C8F2E3-2F29-50CB-BF06-EF673B2B5D6D}"/>
          </ac:picMkLst>
        </pc:picChg>
        <pc:picChg chg="mod">
          <ac:chgData name="Drgona, Jan" userId="8107277a-43fb-42e1-8aa0-684adf187181" providerId="ADAL" clId="{01A91239-9AEC-4BBD-B4C5-ED6252D5C63E}" dt="2022-10-24T15:07:52.102" v="1209" actId="14100"/>
          <ac:picMkLst>
            <pc:docMk/>
            <pc:sldMk cId="3994853193" sldId="314"/>
            <ac:picMk id="22" creationId="{40E4AF15-EE2C-CB84-1262-B28B29559F92}"/>
          </ac:picMkLst>
        </pc:picChg>
      </pc:sldChg>
      <pc:sldChg chg="addSp modSp add mod">
        <pc:chgData name="Drgona, Jan" userId="8107277a-43fb-42e1-8aa0-684adf187181" providerId="ADAL" clId="{01A91239-9AEC-4BBD-B4C5-ED6252D5C63E}" dt="2022-10-24T15:02:50.542" v="963" actId="20577"/>
        <pc:sldMkLst>
          <pc:docMk/>
          <pc:sldMk cId="2675451930" sldId="315"/>
        </pc:sldMkLst>
        <pc:spChg chg="add mod">
          <ac:chgData name="Drgona, Jan" userId="8107277a-43fb-42e1-8aa0-684adf187181" providerId="ADAL" clId="{01A91239-9AEC-4BBD-B4C5-ED6252D5C63E}" dt="2022-10-24T15:02:50.542" v="963" actId="20577"/>
          <ac:spMkLst>
            <pc:docMk/>
            <pc:sldMk cId="2675451930" sldId="315"/>
            <ac:spMk id="9" creationId="{E78DF123-3CB3-441F-B5C4-26EDCD4C3A39}"/>
          </ac:spMkLst>
        </pc:spChg>
        <pc:spChg chg="mod">
          <ac:chgData name="Drgona, Jan" userId="8107277a-43fb-42e1-8aa0-684adf187181" providerId="ADAL" clId="{01A91239-9AEC-4BBD-B4C5-ED6252D5C63E}" dt="2022-10-24T15:02:13.938" v="892" actId="404"/>
          <ac:spMkLst>
            <pc:docMk/>
            <pc:sldMk cId="2675451930" sldId="315"/>
            <ac:spMk id="17" creationId="{7210B57B-D92E-624D-DC3E-25E51567F26D}"/>
          </ac:spMkLst>
        </pc:spChg>
        <pc:spChg chg="mod">
          <ac:chgData name="Drgona, Jan" userId="8107277a-43fb-42e1-8aa0-684adf187181" providerId="ADAL" clId="{01A91239-9AEC-4BBD-B4C5-ED6252D5C63E}" dt="2022-10-24T15:02:17.905" v="899" actId="207"/>
          <ac:spMkLst>
            <pc:docMk/>
            <pc:sldMk cId="2675451930" sldId="315"/>
            <ac:spMk id="19" creationId="{89A726FB-E7C6-2F84-A4B6-20FD739401FC}"/>
          </ac:spMkLst>
        </pc:spChg>
        <pc:spChg chg="mod">
          <ac:chgData name="Drgona, Jan" userId="8107277a-43fb-42e1-8aa0-684adf187181" providerId="ADAL" clId="{01A91239-9AEC-4BBD-B4C5-ED6252D5C63E}" dt="2022-10-24T15:02:21.955" v="906" actId="207"/>
          <ac:spMkLst>
            <pc:docMk/>
            <pc:sldMk cId="2675451930" sldId="315"/>
            <ac:spMk id="20" creationId="{80384B8D-CC97-7B2A-6563-41ADAD138131}"/>
          </ac:spMkLst>
        </pc:spChg>
        <pc:spChg chg="mod">
          <ac:chgData name="Drgona, Jan" userId="8107277a-43fb-42e1-8aa0-684adf187181" providerId="ADAL" clId="{01A91239-9AEC-4BBD-B4C5-ED6252D5C63E}" dt="2022-10-24T15:02:26.436" v="913" actId="207"/>
          <ac:spMkLst>
            <pc:docMk/>
            <pc:sldMk cId="2675451930" sldId="315"/>
            <ac:spMk id="21" creationId="{255E7DB7-B06F-AA00-01D4-FD71E1E2BEB5}"/>
          </ac:spMkLst>
        </pc:spChg>
      </pc:sldChg>
      <pc:sldChg chg="addSp delSp modSp add mod">
        <pc:chgData name="Drgona, Jan" userId="8107277a-43fb-42e1-8aa0-684adf187181" providerId="ADAL" clId="{01A91239-9AEC-4BBD-B4C5-ED6252D5C63E}" dt="2022-10-24T15:10:36.023" v="1412" actId="20577"/>
        <pc:sldMkLst>
          <pc:docMk/>
          <pc:sldMk cId="3140763588" sldId="318"/>
        </pc:sldMkLst>
        <pc:spChg chg="add mod">
          <ac:chgData name="Drgona, Jan" userId="8107277a-43fb-42e1-8aa0-684adf187181" providerId="ADAL" clId="{01A91239-9AEC-4BBD-B4C5-ED6252D5C63E}" dt="2022-10-24T15:04:53.867" v="1101" actId="20577"/>
          <ac:spMkLst>
            <pc:docMk/>
            <pc:sldMk cId="3140763588" sldId="318"/>
            <ac:spMk id="11" creationId="{6051FCB8-B406-49E8-8427-85601BCC64B3}"/>
          </ac:spMkLst>
        </pc:spChg>
        <pc:spChg chg="mod">
          <ac:chgData name="Drgona, Jan" userId="8107277a-43fb-42e1-8aa0-684adf187181" providerId="ADAL" clId="{01A91239-9AEC-4BBD-B4C5-ED6252D5C63E}" dt="2022-10-24T15:10:01.523" v="1370" actId="1076"/>
          <ac:spMkLst>
            <pc:docMk/>
            <pc:sldMk cId="3140763588" sldId="318"/>
            <ac:spMk id="12" creationId="{23B04C53-1D56-CB5F-06A6-0D532ACA7FEC}"/>
          </ac:spMkLst>
        </pc:spChg>
        <pc:spChg chg="add mod">
          <ac:chgData name="Drgona, Jan" userId="8107277a-43fb-42e1-8aa0-684adf187181" providerId="ADAL" clId="{01A91239-9AEC-4BBD-B4C5-ED6252D5C63E}" dt="2022-10-24T15:09:49.734" v="1365"/>
          <ac:spMkLst>
            <pc:docMk/>
            <pc:sldMk cId="3140763588" sldId="318"/>
            <ac:spMk id="13" creationId="{59F4ED83-87EB-40D8-9B4C-39C4E9E13C62}"/>
          </ac:spMkLst>
        </pc:spChg>
        <pc:spChg chg="add mod">
          <ac:chgData name="Drgona, Jan" userId="8107277a-43fb-42e1-8aa0-684adf187181" providerId="ADAL" clId="{01A91239-9AEC-4BBD-B4C5-ED6252D5C63E}" dt="2022-10-24T15:10:36.023" v="1412" actId="20577"/>
          <ac:spMkLst>
            <pc:docMk/>
            <pc:sldMk cId="3140763588" sldId="318"/>
            <ac:spMk id="14" creationId="{43D94055-4D24-447D-8184-0E1A7CBB7AC7}"/>
          </ac:spMkLst>
        </pc:spChg>
        <pc:spChg chg="add mod">
          <ac:chgData name="Drgona, Jan" userId="8107277a-43fb-42e1-8aa0-684adf187181" providerId="ADAL" clId="{01A91239-9AEC-4BBD-B4C5-ED6252D5C63E}" dt="2022-10-24T15:10:34.095" v="1411" actId="1076"/>
          <ac:spMkLst>
            <pc:docMk/>
            <pc:sldMk cId="3140763588" sldId="318"/>
            <ac:spMk id="15" creationId="{A177DD80-15D5-4B06-8775-AE1928243BAC}"/>
          </ac:spMkLst>
        </pc:spChg>
        <pc:spChg chg="del">
          <ac:chgData name="Drgona, Jan" userId="8107277a-43fb-42e1-8aa0-684adf187181" providerId="ADAL" clId="{01A91239-9AEC-4BBD-B4C5-ED6252D5C63E}" dt="2022-10-24T15:10:20.899" v="1390" actId="478"/>
          <ac:spMkLst>
            <pc:docMk/>
            <pc:sldMk cId="3140763588" sldId="318"/>
            <ac:spMk id="26" creationId="{A8C01E6B-11D5-0413-DA14-A2D51EE944F9}"/>
          </ac:spMkLst>
        </pc:spChg>
        <pc:picChg chg="mod">
          <ac:chgData name="Drgona, Jan" userId="8107277a-43fb-42e1-8aa0-684adf187181" providerId="ADAL" clId="{01A91239-9AEC-4BBD-B4C5-ED6252D5C63E}" dt="2022-10-24T15:10:00.231" v="1369" actId="1076"/>
          <ac:picMkLst>
            <pc:docMk/>
            <pc:sldMk cId="3140763588" sldId="318"/>
            <ac:picMk id="3" creationId="{713F6552-DE4F-22A9-FB30-4B730DAC0F2A}"/>
          </ac:picMkLst>
        </pc:picChg>
        <pc:picChg chg="mod">
          <ac:chgData name="Drgona, Jan" userId="8107277a-43fb-42e1-8aa0-684adf187181" providerId="ADAL" clId="{01A91239-9AEC-4BBD-B4C5-ED6252D5C63E}" dt="2022-10-24T15:09:58.130" v="1368" actId="1076"/>
          <ac:picMkLst>
            <pc:docMk/>
            <pc:sldMk cId="3140763588" sldId="318"/>
            <ac:picMk id="23" creationId="{530D872D-F124-D31B-4E53-CF52C45CE96E}"/>
          </ac:picMkLst>
        </pc:picChg>
      </pc:sldChg>
      <pc:sldChg chg="addSp modSp add mod">
        <pc:chgData name="Drgona, Jan" userId="8107277a-43fb-42e1-8aa0-684adf187181" providerId="ADAL" clId="{01A91239-9AEC-4BBD-B4C5-ED6252D5C63E}" dt="2022-10-24T15:03:30.066" v="1047" actId="207"/>
        <pc:sldMkLst>
          <pc:docMk/>
          <pc:sldMk cId="3036636874" sldId="320"/>
        </pc:sldMkLst>
        <pc:spChg chg="add mod">
          <ac:chgData name="Drgona, Jan" userId="8107277a-43fb-42e1-8aa0-684adf187181" providerId="ADAL" clId="{01A91239-9AEC-4BBD-B4C5-ED6252D5C63E}" dt="2022-10-24T15:03:11.270" v="1017" actId="20577"/>
          <ac:spMkLst>
            <pc:docMk/>
            <pc:sldMk cId="3036636874" sldId="320"/>
            <ac:spMk id="9" creationId="{9198C7D5-83E9-4626-A8CA-AC4A7D8C6CA9}"/>
          </ac:spMkLst>
        </pc:spChg>
        <pc:spChg chg="mod">
          <ac:chgData name="Drgona, Jan" userId="8107277a-43fb-42e1-8aa0-684adf187181" providerId="ADAL" clId="{01A91239-9AEC-4BBD-B4C5-ED6252D5C63E}" dt="2022-10-24T15:03:15.402" v="1024" actId="207"/>
          <ac:spMkLst>
            <pc:docMk/>
            <pc:sldMk cId="3036636874" sldId="320"/>
            <ac:spMk id="17" creationId="{7210B57B-D92E-624D-DC3E-25E51567F26D}"/>
          </ac:spMkLst>
        </pc:spChg>
        <pc:spChg chg="mod">
          <ac:chgData name="Drgona, Jan" userId="8107277a-43fb-42e1-8aa0-684adf187181" providerId="ADAL" clId="{01A91239-9AEC-4BBD-B4C5-ED6252D5C63E}" dt="2022-10-24T15:03:19.134" v="1031" actId="207"/>
          <ac:spMkLst>
            <pc:docMk/>
            <pc:sldMk cId="3036636874" sldId="320"/>
            <ac:spMk id="19" creationId="{89A726FB-E7C6-2F84-A4B6-20FD739401FC}"/>
          </ac:spMkLst>
        </pc:spChg>
        <pc:spChg chg="mod">
          <ac:chgData name="Drgona, Jan" userId="8107277a-43fb-42e1-8aa0-684adf187181" providerId="ADAL" clId="{01A91239-9AEC-4BBD-B4C5-ED6252D5C63E}" dt="2022-10-24T15:03:26.119" v="1040" actId="404"/>
          <ac:spMkLst>
            <pc:docMk/>
            <pc:sldMk cId="3036636874" sldId="320"/>
            <ac:spMk id="20" creationId="{80384B8D-CC97-7B2A-6563-41ADAD138131}"/>
          </ac:spMkLst>
        </pc:spChg>
        <pc:spChg chg="mod">
          <ac:chgData name="Drgona, Jan" userId="8107277a-43fb-42e1-8aa0-684adf187181" providerId="ADAL" clId="{01A91239-9AEC-4BBD-B4C5-ED6252D5C63E}" dt="2022-10-24T15:03:30.066" v="1047" actId="207"/>
          <ac:spMkLst>
            <pc:docMk/>
            <pc:sldMk cId="3036636874" sldId="320"/>
            <ac:spMk id="21" creationId="{255E7DB7-B06F-AA00-01D4-FD71E1E2BEB5}"/>
          </ac:spMkLst>
        </pc:spChg>
      </pc:sldChg>
      <pc:sldChg chg="delSp modSp mod">
        <pc:chgData name="Drgona, Jan" userId="8107277a-43fb-42e1-8aa0-684adf187181" providerId="ADAL" clId="{01A91239-9AEC-4BBD-B4C5-ED6252D5C63E}" dt="2022-10-24T16:41:32.848" v="1554" actId="20577"/>
        <pc:sldMkLst>
          <pc:docMk/>
          <pc:sldMk cId="3352632306" sldId="1341"/>
        </pc:sldMkLst>
        <pc:spChg chg="mod">
          <ac:chgData name="Drgona, Jan" userId="8107277a-43fb-42e1-8aa0-684adf187181" providerId="ADAL" clId="{01A91239-9AEC-4BBD-B4C5-ED6252D5C63E}" dt="2022-10-24T16:41:32.848" v="1554" actId="20577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01A91239-9AEC-4BBD-B4C5-ED6252D5C63E}" dt="2022-10-24T14:20:09.460" v="10" actId="20577"/>
          <ac:spMkLst>
            <pc:docMk/>
            <pc:sldMk cId="3352632306" sldId="1341"/>
            <ac:spMk id="8" creationId="{33F60979-F64F-4447-B32B-860CD24F32E3}"/>
          </ac:spMkLst>
        </pc:spChg>
        <pc:picChg chg="del">
          <ac:chgData name="Drgona, Jan" userId="8107277a-43fb-42e1-8aa0-684adf187181" providerId="ADAL" clId="{01A91239-9AEC-4BBD-B4C5-ED6252D5C63E}" dt="2022-10-24T14:33:32.906" v="499" actId="21"/>
          <ac:picMkLst>
            <pc:docMk/>
            <pc:sldMk cId="3352632306" sldId="1341"/>
            <ac:picMk id="11" creationId="{AD987888-C3DD-40B2-A42F-C68819ADA6E1}"/>
          </ac:picMkLst>
        </pc:picChg>
        <pc:picChg chg="del">
          <ac:chgData name="Drgona, Jan" userId="8107277a-43fb-42e1-8aa0-684adf187181" providerId="ADAL" clId="{01A91239-9AEC-4BBD-B4C5-ED6252D5C63E}" dt="2022-10-24T16:41:24.950" v="1551" actId="478"/>
          <ac:picMkLst>
            <pc:docMk/>
            <pc:sldMk cId="3352632306" sldId="1341"/>
            <ac:picMk id="1026" creationId="{549E8D97-6EB2-471C-B803-1970250789BA}"/>
          </ac:picMkLst>
        </pc:picChg>
      </pc:sldChg>
      <pc:sldChg chg="modSp mod">
        <pc:chgData name="Drgona, Jan" userId="8107277a-43fb-42e1-8aa0-684adf187181" providerId="ADAL" clId="{01A91239-9AEC-4BBD-B4C5-ED6252D5C63E}" dt="2022-10-25T16:07:28.992" v="2060" actId="20577"/>
        <pc:sldMkLst>
          <pc:docMk/>
          <pc:sldMk cId="1193314703" sldId="1342"/>
        </pc:sldMkLst>
        <pc:spChg chg="mod">
          <ac:chgData name="Drgona, Jan" userId="8107277a-43fb-42e1-8aa0-684adf187181" providerId="ADAL" clId="{01A91239-9AEC-4BBD-B4C5-ED6252D5C63E}" dt="2022-10-25T16:07:28.992" v="2060" actId="20577"/>
          <ac:spMkLst>
            <pc:docMk/>
            <pc:sldMk cId="1193314703" sldId="1342"/>
            <ac:spMk id="3" creationId="{C050158C-EB92-4BDB-99D0-B2C6F40AD835}"/>
          </ac:spMkLst>
        </pc:spChg>
      </pc:sldChg>
      <pc:sldChg chg="addSp modSp mod modShow">
        <pc:chgData name="Drgona, Jan" userId="8107277a-43fb-42e1-8aa0-684adf187181" providerId="ADAL" clId="{01A91239-9AEC-4BBD-B4C5-ED6252D5C63E}" dt="2022-10-24T16:42:29.275" v="1558" actId="729"/>
        <pc:sldMkLst>
          <pc:docMk/>
          <pc:sldMk cId="4252329399" sldId="1356"/>
        </pc:sldMkLst>
        <pc:spChg chg="add mod">
          <ac:chgData name="Drgona, Jan" userId="8107277a-43fb-42e1-8aa0-684adf187181" providerId="ADAL" clId="{01A91239-9AEC-4BBD-B4C5-ED6252D5C63E}" dt="2022-10-24T14:28:57.159" v="402"/>
          <ac:spMkLst>
            <pc:docMk/>
            <pc:sldMk cId="4252329399" sldId="1356"/>
            <ac:spMk id="6" creationId="{7C168CBB-6437-4A3E-AFCA-6F85D4967B57}"/>
          </ac:spMkLst>
        </pc:spChg>
        <pc:picChg chg="mod">
          <ac:chgData name="Drgona, Jan" userId="8107277a-43fb-42e1-8aa0-684adf187181" providerId="ADAL" clId="{01A91239-9AEC-4BBD-B4C5-ED6252D5C63E}" dt="2022-10-24T14:28:56.106" v="401" actId="1076"/>
          <ac:picMkLst>
            <pc:docMk/>
            <pc:sldMk cId="4252329399" sldId="1356"/>
            <ac:picMk id="19" creationId="{6145FD2C-E1E8-46C4-AACE-41640B23BABE}"/>
          </ac:picMkLst>
        </pc:picChg>
      </pc:sldChg>
      <pc:sldChg chg="mod modShow">
        <pc:chgData name="Drgona, Jan" userId="8107277a-43fb-42e1-8aa0-684adf187181" providerId="ADAL" clId="{01A91239-9AEC-4BBD-B4C5-ED6252D5C63E}" dt="2022-10-25T16:08:48.839" v="2065" actId="729"/>
        <pc:sldMkLst>
          <pc:docMk/>
          <pc:sldMk cId="2105521208" sldId="1365"/>
        </pc:sldMkLst>
      </pc:sldChg>
      <pc:sldChg chg="addSp modSp mod modShow">
        <pc:chgData name="Drgona, Jan" userId="8107277a-43fb-42e1-8aa0-684adf187181" providerId="ADAL" clId="{01A91239-9AEC-4BBD-B4C5-ED6252D5C63E}" dt="2022-10-25T16:08:13.608" v="2063" actId="729"/>
        <pc:sldMkLst>
          <pc:docMk/>
          <pc:sldMk cId="137687029" sldId="1367"/>
        </pc:sldMkLst>
        <pc:spChg chg="add mod">
          <ac:chgData name="Drgona, Jan" userId="8107277a-43fb-42e1-8aa0-684adf187181" providerId="ADAL" clId="{01A91239-9AEC-4BBD-B4C5-ED6252D5C63E}" dt="2022-10-24T14:28:36.798" v="397"/>
          <ac:spMkLst>
            <pc:docMk/>
            <pc:sldMk cId="137687029" sldId="1367"/>
            <ac:spMk id="14" creationId="{3329B6AA-54AF-4F0B-B949-AA503932F3AF}"/>
          </ac:spMkLst>
        </pc:spChg>
      </pc:sldChg>
      <pc:sldChg chg="addSp modSp mod modShow">
        <pc:chgData name="Drgona, Jan" userId="8107277a-43fb-42e1-8aa0-684adf187181" providerId="ADAL" clId="{01A91239-9AEC-4BBD-B4C5-ED6252D5C63E}" dt="2022-10-24T16:42:29.275" v="1558" actId="729"/>
        <pc:sldMkLst>
          <pc:docMk/>
          <pc:sldMk cId="1728130059" sldId="1377"/>
        </pc:sldMkLst>
        <pc:spChg chg="add mod">
          <ac:chgData name="Drgona, Jan" userId="8107277a-43fb-42e1-8aa0-684adf187181" providerId="ADAL" clId="{01A91239-9AEC-4BBD-B4C5-ED6252D5C63E}" dt="2022-10-24T14:28:39.874" v="398"/>
          <ac:spMkLst>
            <pc:docMk/>
            <pc:sldMk cId="1728130059" sldId="1377"/>
            <ac:spMk id="11" creationId="{2B766125-0DAD-4082-85CE-4AAE2379C736}"/>
          </ac:spMkLst>
        </pc:spChg>
      </pc:sldChg>
      <pc:sldChg chg="addSp modSp mod modShow">
        <pc:chgData name="Drgona, Jan" userId="8107277a-43fb-42e1-8aa0-684adf187181" providerId="ADAL" clId="{01A91239-9AEC-4BBD-B4C5-ED6252D5C63E}" dt="2022-10-25T16:08:27.593" v="2064" actId="729"/>
        <pc:sldMkLst>
          <pc:docMk/>
          <pc:sldMk cId="2979798874" sldId="1382"/>
        </pc:sldMkLst>
        <pc:spChg chg="add mod">
          <ac:chgData name="Drgona, Jan" userId="8107277a-43fb-42e1-8aa0-684adf187181" providerId="ADAL" clId="{01A91239-9AEC-4BBD-B4C5-ED6252D5C63E}" dt="2022-10-24T14:28:47.133" v="399"/>
          <ac:spMkLst>
            <pc:docMk/>
            <pc:sldMk cId="2979798874" sldId="1382"/>
            <ac:spMk id="5" creationId="{8BE4A142-3648-4490-A311-D29B3A5A51BC}"/>
          </ac:spMkLst>
        </pc:spChg>
      </pc:sldChg>
      <pc:sldChg chg="addSp modSp mod modShow">
        <pc:chgData name="Drgona, Jan" userId="8107277a-43fb-42e1-8aa0-684adf187181" providerId="ADAL" clId="{01A91239-9AEC-4BBD-B4C5-ED6252D5C63E}" dt="2022-10-25T16:08:03.604" v="2062" actId="729"/>
        <pc:sldMkLst>
          <pc:docMk/>
          <pc:sldMk cId="468386863" sldId="1383"/>
        </pc:sldMkLst>
        <pc:spChg chg="add mod">
          <ac:chgData name="Drgona, Jan" userId="8107277a-43fb-42e1-8aa0-684adf187181" providerId="ADAL" clId="{01A91239-9AEC-4BBD-B4C5-ED6252D5C63E}" dt="2022-10-24T14:28:19.967" v="394" actId="20577"/>
          <ac:spMkLst>
            <pc:docMk/>
            <pc:sldMk cId="468386863" sldId="1383"/>
            <ac:spMk id="6" creationId="{661ED602-B34F-4A4D-AFC7-509B10FCEBF7}"/>
          </ac:spMkLst>
        </pc:spChg>
      </pc:sldChg>
      <pc:sldChg chg="addSp modSp mod modShow">
        <pc:chgData name="Drgona, Jan" userId="8107277a-43fb-42e1-8aa0-684adf187181" providerId="ADAL" clId="{01A91239-9AEC-4BBD-B4C5-ED6252D5C63E}" dt="2022-10-25T16:07:54.354" v="2061" actId="729"/>
        <pc:sldMkLst>
          <pc:docMk/>
          <pc:sldMk cId="3818085036" sldId="1384"/>
        </pc:sldMkLst>
        <pc:spChg chg="add mod">
          <ac:chgData name="Drgona, Jan" userId="8107277a-43fb-42e1-8aa0-684adf187181" providerId="ADAL" clId="{01A91239-9AEC-4BBD-B4C5-ED6252D5C63E}" dt="2022-10-24T14:28:51.790" v="400"/>
          <ac:spMkLst>
            <pc:docMk/>
            <pc:sldMk cId="3818085036" sldId="1384"/>
            <ac:spMk id="8" creationId="{FF079F35-9783-469C-8EBE-16A90A7B1829}"/>
          </ac:spMkLst>
        </pc:spChg>
      </pc:sldChg>
      <pc:sldChg chg="del">
        <pc:chgData name="Drgona, Jan" userId="8107277a-43fb-42e1-8aa0-684adf187181" providerId="ADAL" clId="{01A91239-9AEC-4BBD-B4C5-ED6252D5C63E}" dt="2022-10-24T14:27:04.309" v="380" actId="47"/>
        <pc:sldMkLst>
          <pc:docMk/>
          <pc:sldMk cId="456209153" sldId="1385"/>
        </pc:sldMkLst>
      </pc:sldChg>
      <pc:sldChg chg="del">
        <pc:chgData name="Drgona, Jan" userId="8107277a-43fb-42e1-8aa0-684adf187181" providerId="ADAL" clId="{01A91239-9AEC-4BBD-B4C5-ED6252D5C63E}" dt="2022-10-24T14:31:49.852" v="489" actId="47"/>
        <pc:sldMkLst>
          <pc:docMk/>
          <pc:sldMk cId="4040478165" sldId="1388"/>
        </pc:sldMkLst>
      </pc:sldChg>
      <pc:sldChg chg="mod modShow">
        <pc:chgData name="Drgona, Jan" userId="8107277a-43fb-42e1-8aa0-684adf187181" providerId="ADAL" clId="{01A91239-9AEC-4BBD-B4C5-ED6252D5C63E}" dt="2022-10-24T16:42:29.275" v="1558" actId="729"/>
        <pc:sldMkLst>
          <pc:docMk/>
          <pc:sldMk cId="2684208735" sldId="1389"/>
        </pc:sldMkLst>
      </pc:sldChg>
      <pc:sldChg chg="modSp mod">
        <pc:chgData name="Drgona, Jan" userId="8107277a-43fb-42e1-8aa0-684adf187181" providerId="ADAL" clId="{01A91239-9AEC-4BBD-B4C5-ED6252D5C63E}" dt="2022-10-24T14:29:04.743" v="410" actId="20577"/>
        <pc:sldMkLst>
          <pc:docMk/>
          <pc:sldMk cId="2434825461" sldId="1392"/>
        </pc:sldMkLst>
        <pc:spChg chg="mod">
          <ac:chgData name="Drgona, Jan" userId="8107277a-43fb-42e1-8aa0-684adf187181" providerId="ADAL" clId="{01A91239-9AEC-4BBD-B4C5-ED6252D5C63E}" dt="2022-10-24T14:29:04.743" v="410" actId="20577"/>
          <ac:spMkLst>
            <pc:docMk/>
            <pc:sldMk cId="2434825461" sldId="1392"/>
            <ac:spMk id="3" creationId="{C050158C-EB92-4BDB-99D0-B2C6F40AD835}"/>
          </ac:spMkLst>
        </pc:spChg>
      </pc:sldChg>
      <pc:sldChg chg="del">
        <pc:chgData name="Drgona, Jan" userId="8107277a-43fb-42e1-8aa0-684adf187181" providerId="ADAL" clId="{01A91239-9AEC-4BBD-B4C5-ED6252D5C63E}" dt="2022-10-24T14:29:14.133" v="411" actId="47"/>
        <pc:sldMkLst>
          <pc:docMk/>
          <pc:sldMk cId="1104062570" sldId="1393"/>
        </pc:sldMkLst>
      </pc:sldChg>
      <pc:sldChg chg="del">
        <pc:chgData name="Drgona, Jan" userId="8107277a-43fb-42e1-8aa0-684adf187181" providerId="ADAL" clId="{01A91239-9AEC-4BBD-B4C5-ED6252D5C63E}" dt="2022-10-24T14:29:14.133" v="411" actId="47"/>
        <pc:sldMkLst>
          <pc:docMk/>
          <pc:sldMk cId="313957894" sldId="1394"/>
        </pc:sldMkLst>
      </pc:sldChg>
      <pc:sldChg chg="del">
        <pc:chgData name="Drgona, Jan" userId="8107277a-43fb-42e1-8aa0-684adf187181" providerId="ADAL" clId="{01A91239-9AEC-4BBD-B4C5-ED6252D5C63E}" dt="2022-10-24T14:29:14.133" v="411" actId="47"/>
        <pc:sldMkLst>
          <pc:docMk/>
          <pc:sldMk cId="1417892358" sldId="1396"/>
        </pc:sldMkLst>
      </pc:sldChg>
      <pc:sldChg chg="del">
        <pc:chgData name="Drgona, Jan" userId="8107277a-43fb-42e1-8aa0-684adf187181" providerId="ADAL" clId="{01A91239-9AEC-4BBD-B4C5-ED6252D5C63E}" dt="2022-10-24T14:29:14.133" v="411" actId="47"/>
        <pc:sldMkLst>
          <pc:docMk/>
          <pc:sldMk cId="1839911948" sldId="1397"/>
        </pc:sldMkLst>
      </pc:sldChg>
      <pc:sldChg chg="addSp modSp mod modShow">
        <pc:chgData name="Drgona, Jan" userId="8107277a-43fb-42e1-8aa0-684adf187181" providerId="ADAL" clId="{01A91239-9AEC-4BBD-B4C5-ED6252D5C63E}" dt="2022-10-24T14:45:46.242" v="657" actId="729"/>
        <pc:sldMkLst>
          <pc:docMk/>
          <pc:sldMk cId="3778225029" sldId="1398"/>
        </pc:sldMkLst>
        <pc:spChg chg="add mod">
          <ac:chgData name="Drgona, Jan" userId="8107277a-43fb-42e1-8aa0-684adf187181" providerId="ADAL" clId="{01A91239-9AEC-4BBD-B4C5-ED6252D5C63E}" dt="2022-10-24T14:28:31.931" v="396"/>
          <ac:spMkLst>
            <pc:docMk/>
            <pc:sldMk cId="3778225029" sldId="1398"/>
            <ac:spMk id="14" creationId="{E7308FC6-CDD9-40B1-AAEF-C1123B74E3DF}"/>
          </ac:spMkLst>
        </pc:spChg>
        <pc:picChg chg="mod">
          <ac:chgData name="Drgona, Jan" userId="8107277a-43fb-42e1-8aa0-684adf187181" providerId="ADAL" clId="{01A91239-9AEC-4BBD-B4C5-ED6252D5C63E}" dt="2022-10-24T14:28:31.148" v="395" actId="1076"/>
          <ac:picMkLst>
            <pc:docMk/>
            <pc:sldMk cId="3778225029" sldId="1398"/>
            <ac:picMk id="10" creationId="{EE0A9BA3-9646-488A-A114-E8320006FB37}"/>
          </ac:picMkLst>
        </pc:picChg>
      </pc:sldChg>
      <pc:sldChg chg="del">
        <pc:chgData name="Drgona, Jan" userId="8107277a-43fb-42e1-8aa0-684adf187181" providerId="ADAL" clId="{01A91239-9AEC-4BBD-B4C5-ED6252D5C63E}" dt="2022-10-24T14:31:49.852" v="489" actId="47"/>
        <pc:sldMkLst>
          <pc:docMk/>
          <pc:sldMk cId="2852796016" sldId="1400"/>
        </pc:sldMkLst>
      </pc:sldChg>
      <pc:sldChg chg="addSp modSp">
        <pc:chgData name="Drgona, Jan" userId="8107277a-43fb-42e1-8aa0-684adf187181" providerId="ADAL" clId="{01A91239-9AEC-4BBD-B4C5-ED6252D5C63E}" dt="2022-10-24T14:54:59.538" v="728"/>
        <pc:sldMkLst>
          <pc:docMk/>
          <pc:sldMk cId="3957334657" sldId="1402"/>
        </pc:sldMkLst>
        <pc:spChg chg="add mod">
          <ac:chgData name="Drgona, Jan" userId="8107277a-43fb-42e1-8aa0-684adf187181" providerId="ADAL" clId="{01A91239-9AEC-4BBD-B4C5-ED6252D5C63E}" dt="2022-10-24T14:54:59.538" v="728"/>
          <ac:spMkLst>
            <pc:docMk/>
            <pc:sldMk cId="3957334657" sldId="1402"/>
            <ac:spMk id="7" creationId="{71BD6B9E-E00F-43DD-86F5-1C8653ACC905}"/>
          </ac:spMkLst>
        </pc:spChg>
      </pc:sldChg>
      <pc:sldChg chg="mod modShow">
        <pc:chgData name="Drgona, Jan" userId="8107277a-43fb-42e1-8aa0-684adf187181" providerId="ADAL" clId="{01A91239-9AEC-4BBD-B4C5-ED6252D5C63E}" dt="2022-10-24T14:37:30.954" v="564" actId="729"/>
        <pc:sldMkLst>
          <pc:docMk/>
          <pc:sldMk cId="1312807625" sldId="1403"/>
        </pc:sldMkLst>
      </pc:sldChg>
      <pc:sldChg chg="modSp add mod ord modShow">
        <pc:chgData name="Drgona, Jan" userId="8107277a-43fb-42e1-8aa0-684adf187181" providerId="ADAL" clId="{01A91239-9AEC-4BBD-B4C5-ED6252D5C63E}" dt="2022-10-24T14:46:00.444" v="658" actId="729"/>
        <pc:sldMkLst>
          <pc:docMk/>
          <pc:sldMk cId="434068146" sldId="1404"/>
        </pc:sldMkLst>
        <pc:spChg chg="mod">
          <ac:chgData name="Drgona, Jan" userId="8107277a-43fb-42e1-8aa0-684adf187181" providerId="ADAL" clId="{01A91239-9AEC-4BBD-B4C5-ED6252D5C63E}" dt="2022-10-24T14:30:41.822" v="434" actId="20577"/>
          <ac:spMkLst>
            <pc:docMk/>
            <pc:sldMk cId="434068146" sldId="1404"/>
            <ac:spMk id="2" creationId="{7F64FBFC-841E-43D5-9BA5-BA77F121C2D2}"/>
          </ac:spMkLst>
        </pc:spChg>
        <pc:spChg chg="mod">
          <ac:chgData name="Drgona, Jan" userId="8107277a-43fb-42e1-8aa0-684adf187181" providerId="ADAL" clId="{01A91239-9AEC-4BBD-B4C5-ED6252D5C63E}" dt="2022-10-24T14:31:30.032" v="488" actId="20577"/>
          <ac:spMkLst>
            <pc:docMk/>
            <pc:sldMk cId="434068146" sldId="1404"/>
            <ac:spMk id="3" creationId="{C050158C-EB92-4BDB-99D0-B2C6F40AD835}"/>
          </ac:spMkLst>
        </pc:spChg>
      </pc:sldChg>
      <pc:sldChg chg="del">
        <pc:chgData name="Drgona, Jan" userId="8107277a-43fb-42e1-8aa0-684adf187181" providerId="ADAL" clId="{01A91239-9AEC-4BBD-B4C5-ED6252D5C63E}" dt="2022-10-24T14:29:14.133" v="411" actId="47"/>
        <pc:sldMkLst>
          <pc:docMk/>
          <pc:sldMk cId="795194971" sldId="1404"/>
        </pc:sldMkLst>
      </pc:sldChg>
      <pc:sldChg chg="addSp delSp modSp new del mod">
        <pc:chgData name="Drgona, Jan" userId="8107277a-43fb-42e1-8aa0-684adf187181" providerId="ADAL" clId="{01A91239-9AEC-4BBD-B4C5-ED6252D5C63E}" dt="2022-10-24T14:30:30.834" v="415" actId="47"/>
        <pc:sldMkLst>
          <pc:docMk/>
          <pc:sldMk cId="3057585818" sldId="1404"/>
        </pc:sldMkLst>
        <pc:spChg chg="del">
          <ac:chgData name="Drgona, Jan" userId="8107277a-43fb-42e1-8aa0-684adf187181" providerId="ADAL" clId="{01A91239-9AEC-4BBD-B4C5-ED6252D5C63E}" dt="2022-10-24T14:30:19.075" v="414" actId="478"/>
          <ac:spMkLst>
            <pc:docMk/>
            <pc:sldMk cId="3057585818" sldId="1404"/>
            <ac:spMk id="2" creationId="{96F626C6-A781-4278-8876-5476D563E814}"/>
          </ac:spMkLst>
        </pc:spChg>
        <pc:spChg chg="add mod">
          <ac:chgData name="Drgona, Jan" userId="8107277a-43fb-42e1-8aa0-684adf187181" providerId="ADAL" clId="{01A91239-9AEC-4BBD-B4C5-ED6252D5C63E}" dt="2022-10-24T14:30:15.767" v="413"/>
          <ac:spMkLst>
            <pc:docMk/>
            <pc:sldMk cId="3057585818" sldId="1404"/>
            <ac:spMk id="4" creationId="{70470726-3BC6-4D44-AFC3-994C305962CE}"/>
          </ac:spMkLst>
        </pc:spChg>
      </pc:sldChg>
      <pc:sldChg chg="modSp add mod">
        <pc:chgData name="Drgona, Jan" userId="8107277a-43fb-42e1-8aa0-684adf187181" providerId="ADAL" clId="{01A91239-9AEC-4BBD-B4C5-ED6252D5C63E}" dt="2022-10-24T14:36:23.063" v="558" actId="14100"/>
        <pc:sldMkLst>
          <pc:docMk/>
          <pc:sldMk cId="3269200713" sldId="1405"/>
        </pc:sldMkLst>
        <pc:spChg chg="mod">
          <ac:chgData name="Drgona, Jan" userId="8107277a-43fb-42e1-8aa0-684adf187181" providerId="ADAL" clId="{01A91239-9AEC-4BBD-B4C5-ED6252D5C63E}" dt="2022-10-24T14:36:23.063" v="558" actId="14100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01A91239-9AEC-4BBD-B4C5-ED6252D5C63E}" dt="2022-10-24T14:35:11.143" v="511" actId="1037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01A91239-9AEC-4BBD-B4C5-ED6252D5C63E}" dt="2022-10-24T14:35:11.143" v="511" actId="1037"/>
          <ac:spMkLst>
            <pc:docMk/>
            <pc:sldMk cId="3269200713" sldId="1405"/>
            <ac:spMk id="11" creationId="{1129D6F4-ECBE-4D63-B6A7-906D2CB1A976}"/>
          </ac:spMkLst>
        </pc:spChg>
        <pc:spChg chg="mod">
          <ac:chgData name="Drgona, Jan" userId="8107277a-43fb-42e1-8aa0-684adf187181" providerId="ADAL" clId="{01A91239-9AEC-4BBD-B4C5-ED6252D5C63E}" dt="2022-10-24T14:35:35.200" v="518" actId="113"/>
          <ac:spMkLst>
            <pc:docMk/>
            <pc:sldMk cId="3269200713" sldId="1405"/>
            <ac:spMk id="12" creationId="{8C7E5A31-150E-4F4F-A25F-BA69FE552A6F}"/>
          </ac:spMkLst>
        </pc:spChg>
        <pc:spChg chg="mod">
          <ac:chgData name="Drgona, Jan" userId="8107277a-43fb-42e1-8aa0-684adf187181" providerId="ADAL" clId="{01A91239-9AEC-4BBD-B4C5-ED6252D5C63E}" dt="2022-10-24T14:35:30.910" v="517" actId="113"/>
          <ac:spMkLst>
            <pc:docMk/>
            <pc:sldMk cId="3269200713" sldId="1405"/>
            <ac:spMk id="14" creationId="{B0360D68-72FC-4DDA-B8A1-21F6DE1F4610}"/>
          </ac:spMkLst>
        </pc:spChg>
        <pc:spChg chg="mod">
          <ac:chgData name="Drgona, Jan" userId="8107277a-43fb-42e1-8aa0-684adf187181" providerId="ADAL" clId="{01A91239-9AEC-4BBD-B4C5-ED6252D5C63E}" dt="2022-10-24T14:35:27.909" v="516" actId="1076"/>
          <ac:spMkLst>
            <pc:docMk/>
            <pc:sldMk cId="3269200713" sldId="1405"/>
            <ac:spMk id="15" creationId="{617D98A6-6DB9-4947-9D12-188A5EA28725}"/>
          </ac:spMkLst>
        </pc:spChg>
        <pc:picChg chg="mod">
          <ac:chgData name="Drgona, Jan" userId="8107277a-43fb-42e1-8aa0-684adf187181" providerId="ADAL" clId="{01A91239-9AEC-4BBD-B4C5-ED6252D5C63E}" dt="2022-10-24T14:35:11.143" v="511" actId="1037"/>
          <ac:picMkLst>
            <pc:docMk/>
            <pc:sldMk cId="3269200713" sldId="1405"/>
            <ac:picMk id="6" creationId="{855F7C60-C922-4890-95AD-1C028F8770FD}"/>
          </ac:picMkLst>
        </pc:picChg>
        <pc:picChg chg="mod">
          <ac:chgData name="Drgona, Jan" userId="8107277a-43fb-42e1-8aa0-684adf187181" providerId="ADAL" clId="{01A91239-9AEC-4BBD-B4C5-ED6252D5C63E}" dt="2022-10-24T14:35:11.143" v="511" actId="1037"/>
          <ac:picMkLst>
            <pc:docMk/>
            <pc:sldMk cId="3269200713" sldId="1405"/>
            <ac:picMk id="7" creationId="{157CC2DC-15EE-4E14-AF5B-9F87EB223FE2}"/>
          </ac:picMkLst>
        </pc:picChg>
        <pc:picChg chg="mod">
          <ac:chgData name="Drgona, Jan" userId="8107277a-43fb-42e1-8aa0-684adf187181" providerId="ADAL" clId="{01A91239-9AEC-4BBD-B4C5-ED6252D5C63E}" dt="2022-10-24T14:35:11.143" v="511" actId="1037"/>
          <ac:picMkLst>
            <pc:docMk/>
            <pc:sldMk cId="3269200713" sldId="1405"/>
            <ac:picMk id="13" creationId="{DD0E012E-5291-4684-88CC-DF90AC698435}"/>
          </ac:picMkLst>
        </pc:picChg>
        <pc:picChg chg="mod">
          <ac:chgData name="Drgona, Jan" userId="8107277a-43fb-42e1-8aa0-684adf187181" providerId="ADAL" clId="{01A91239-9AEC-4BBD-B4C5-ED6252D5C63E}" dt="2022-10-24T14:35:11.143" v="511" actId="1037"/>
          <ac:picMkLst>
            <pc:docMk/>
            <pc:sldMk cId="3269200713" sldId="1405"/>
            <ac:picMk id="2050" creationId="{6FCCE55E-FDDF-486E-B2B3-23523FCEEDA2}"/>
          </ac:picMkLst>
        </pc:picChg>
        <pc:picChg chg="mod">
          <ac:chgData name="Drgona, Jan" userId="8107277a-43fb-42e1-8aa0-684adf187181" providerId="ADAL" clId="{01A91239-9AEC-4BBD-B4C5-ED6252D5C63E}" dt="2022-10-24T14:35:11.143" v="511" actId="1037"/>
          <ac:picMkLst>
            <pc:docMk/>
            <pc:sldMk cId="3269200713" sldId="1405"/>
            <ac:picMk id="2052" creationId="{BE7567E9-1785-429E-86DF-A0DB5E27D853}"/>
          </ac:picMkLst>
        </pc:picChg>
      </pc:sldChg>
      <pc:sldChg chg="modSp add mod">
        <pc:chgData name="Drgona, Jan" userId="8107277a-43fb-42e1-8aa0-684adf187181" providerId="ADAL" clId="{01A91239-9AEC-4BBD-B4C5-ED6252D5C63E}" dt="2022-10-24T15:16:46.400" v="1547" actId="404"/>
        <pc:sldMkLst>
          <pc:docMk/>
          <pc:sldMk cId="4206595840" sldId="1406"/>
        </pc:sldMkLst>
        <pc:spChg chg="mod">
          <ac:chgData name="Drgona, Jan" userId="8107277a-43fb-42e1-8aa0-684adf187181" providerId="ADAL" clId="{01A91239-9AEC-4BBD-B4C5-ED6252D5C63E}" dt="2022-10-24T15:16:16.598" v="1508" actId="207"/>
          <ac:spMkLst>
            <pc:docMk/>
            <pc:sldMk cId="4206595840" sldId="1406"/>
            <ac:spMk id="2" creationId="{7F5FD97D-AD65-A14D-A584-DF7F474A1613}"/>
          </ac:spMkLst>
        </pc:spChg>
        <pc:spChg chg="mod">
          <ac:chgData name="Drgona, Jan" userId="8107277a-43fb-42e1-8aa0-684adf187181" providerId="ADAL" clId="{01A91239-9AEC-4BBD-B4C5-ED6252D5C63E}" dt="2022-10-24T15:16:01.150" v="1487" actId="207"/>
          <ac:spMkLst>
            <pc:docMk/>
            <pc:sldMk cId="4206595840" sldId="1406"/>
            <ac:spMk id="4" creationId="{073E03B2-5729-4D3B-82CC-49F55C985010}"/>
          </ac:spMkLst>
        </pc:spChg>
        <pc:spChg chg="mod">
          <ac:chgData name="Drgona, Jan" userId="8107277a-43fb-42e1-8aa0-684adf187181" providerId="ADAL" clId="{01A91239-9AEC-4BBD-B4C5-ED6252D5C63E}" dt="2022-10-24T15:16:04.398" v="1493" actId="207"/>
          <ac:spMkLst>
            <pc:docMk/>
            <pc:sldMk cId="4206595840" sldId="1406"/>
            <ac:spMk id="10" creationId="{82263B9E-B9E2-490F-8DE9-035C890825CD}"/>
          </ac:spMkLst>
        </pc:spChg>
        <pc:spChg chg="mod">
          <ac:chgData name="Drgona, Jan" userId="8107277a-43fb-42e1-8aa0-684adf187181" providerId="ADAL" clId="{01A91239-9AEC-4BBD-B4C5-ED6252D5C63E}" dt="2022-10-24T15:16:07.612" v="1499" actId="207"/>
          <ac:spMkLst>
            <pc:docMk/>
            <pc:sldMk cId="4206595840" sldId="1406"/>
            <ac:spMk id="11" creationId="{FC36ED43-9B57-46D5-AEEC-0ED0D41C2090}"/>
          </ac:spMkLst>
        </pc:spChg>
        <pc:spChg chg="mod">
          <ac:chgData name="Drgona, Jan" userId="8107277a-43fb-42e1-8aa0-684adf187181" providerId="ADAL" clId="{01A91239-9AEC-4BBD-B4C5-ED6252D5C63E}" dt="2022-10-24T15:16:11.564" v="1505" actId="207"/>
          <ac:spMkLst>
            <pc:docMk/>
            <pc:sldMk cId="4206595840" sldId="1406"/>
            <ac:spMk id="12" creationId="{6874337D-466C-4F0D-A194-C6CC6EA1D759}"/>
          </ac:spMkLst>
        </pc:spChg>
        <pc:spChg chg="mod">
          <ac:chgData name="Drgona, Jan" userId="8107277a-43fb-42e1-8aa0-684adf187181" providerId="ADAL" clId="{01A91239-9AEC-4BBD-B4C5-ED6252D5C63E}" dt="2022-10-24T15:16:27.987" v="1527" actId="207"/>
          <ac:spMkLst>
            <pc:docMk/>
            <pc:sldMk cId="4206595840" sldId="1406"/>
            <ac:spMk id="13" creationId="{1EA526E4-BB79-4FC3-9E35-D6D9C49B51EA}"/>
          </ac:spMkLst>
        </pc:spChg>
        <pc:spChg chg="mod">
          <ac:chgData name="Drgona, Jan" userId="8107277a-43fb-42e1-8aa0-684adf187181" providerId="ADAL" clId="{01A91239-9AEC-4BBD-B4C5-ED6252D5C63E}" dt="2022-10-24T15:16:46.400" v="1547" actId="404"/>
          <ac:spMkLst>
            <pc:docMk/>
            <pc:sldMk cId="4206595840" sldId="1406"/>
            <ac:spMk id="14" creationId="{5F6BCCDC-9AFB-4C91-A1B7-8CF8CB85E280}"/>
          </ac:spMkLst>
        </pc:spChg>
        <pc:spChg chg="mod">
          <ac:chgData name="Drgona, Jan" userId="8107277a-43fb-42e1-8aa0-684adf187181" providerId="ADAL" clId="{01A91239-9AEC-4BBD-B4C5-ED6252D5C63E}" dt="2022-10-24T15:16:19.736" v="1514" actId="207"/>
          <ac:spMkLst>
            <pc:docMk/>
            <pc:sldMk cId="4206595840" sldId="1406"/>
            <ac:spMk id="17" creationId="{A67BE551-AD12-4E73-A050-42663828DC56}"/>
          </ac:spMkLst>
        </pc:spChg>
        <pc:spChg chg="mod">
          <ac:chgData name="Drgona, Jan" userId="8107277a-43fb-42e1-8aa0-684adf187181" providerId="ADAL" clId="{01A91239-9AEC-4BBD-B4C5-ED6252D5C63E}" dt="2022-10-24T15:16:35.923" v="1539" actId="207"/>
          <ac:spMkLst>
            <pc:docMk/>
            <pc:sldMk cId="4206595840" sldId="1406"/>
            <ac:spMk id="18" creationId="{96EE1818-8A21-464B-AB97-0D3C4FBEA812}"/>
          </ac:spMkLst>
        </pc:spChg>
        <pc:spChg chg="mod">
          <ac:chgData name="Drgona, Jan" userId="8107277a-43fb-42e1-8aa0-684adf187181" providerId="ADAL" clId="{01A91239-9AEC-4BBD-B4C5-ED6252D5C63E}" dt="2022-10-24T15:16:31.431" v="1533" actId="207"/>
          <ac:spMkLst>
            <pc:docMk/>
            <pc:sldMk cId="4206595840" sldId="1406"/>
            <ac:spMk id="22" creationId="{85AC631B-7B62-47E2-9E5F-6D29EEAA000F}"/>
          </ac:spMkLst>
        </pc:spChg>
        <pc:spChg chg="mod">
          <ac:chgData name="Drgona, Jan" userId="8107277a-43fb-42e1-8aa0-684adf187181" providerId="ADAL" clId="{01A91239-9AEC-4BBD-B4C5-ED6252D5C63E}" dt="2022-10-24T15:16:43.564" v="1546" actId="404"/>
          <ac:spMkLst>
            <pc:docMk/>
            <pc:sldMk cId="4206595840" sldId="1406"/>
            <ac:spMk id="24" creationId="{DF8707CA-F61F-49F2-9760-C2726FB99A60}"/>
          </ac:spMkLst>
        </pc:spChg>
      </pc:sldChg>
      <pc:sldChg chg="modSp add mod">
        <pc:chgData name="Drgona, Jan" userId="8107277a-43fb-42e1-8aa0-684adf187181" providerId="ADAL" clId="{01A91239-9AEC-4BBD-B4C5-ED6252D5C63E}" dt="2022-10-24T15:00:20.484" v="815" actId="207"/>
        <pc:sldMkLst>
          <pc:docMk/>
          <pc:sldMk cId="4255072086" sldId="1414"/>
        </pc:sldMkLst>
        <pc:spChg chg="mod">
          <ac:chgData name="Drgona, Jan" userId="8107277a-43fb-42e1-8aa0-684adf187181" providerId="ADAL" clId="{01A91239-9AEC-4BBD-B4C5-ED6252D5C63E}" dt="2022-10-24T14:59:49.060" v="795" actId="14100"/>
          <ac:spMkLst>
            <pc:docMk/>
            <pc:sldMk cId="4255072086" sldId="1414"/>
            <ac:spMk id="3" creationId="{82900DBC-2E1F-46F6-8879-C780EF5D11E0}"/>
          </ac:spMkLst>
        </pc:spChg>
        <pc:spChg chg="mod">
          <ac:chgData name="Drgona, Jan" userId="8107277a-43fb-42e1-8aa0-684adf187181" providerId="ADAL" clId="{01A91239-9AEC-4BBD-B4C5-ED6252D5C63E}" dt="2022-10-24T15:00:20.484" v="815" actId="207"/>
          <ac:spMkLst>
            <pc:docMk/>
            <pc:sldMk cId="4255072086" sldId="1414"/>
            <ac:spMk id="13" creationId="{17775B55-F4E8-4C61-8035-82572FACAC34}"/>
          </ac:spMkLst>
        </pc:spChg>
        <pc:picChg chg="mod">
          <ac:chgData name="Drgona, Jan" userId="8107277a-43fb-42e1-8aa0-684adf187181" providerId="ADAL" clId="{01A91239-9AEC-4BBD-B4C5-ED6252D5C63E}" dt="2022-10-24T14:59:42.126" v="791" actId="1076"/>
          <ac:picMkLst>
            <pc:docMk/>
            <pc:sldMk cId="4255072086" sldId="1414"/>
            <ac:picMk id="9" creationId="{78397FF2-289B-4D97-BBF8-435FA891C92A}"/>
          </ac:picMkLst>
        </pc:picChg>
      </pc:sldChg>
      <pc:sldChg chg="modSp add mod">
        <pc:chgData name="Drgona, Jan" userId="8107277a-43fb-42e1-8aa0-684adf187181" providerId="ADAL" clId="{01A91239-9AEC-4BBD-B4C5-ED6252D5C63E}" dt="2022-10-24T16:56:04.832" v="1636" actId="20577"/>
        <pc:sldMkLst>
          <pc:docMk/>
          <pc:sldMk cId="1308743126" sldId="1416"/>
        </pc:sldMkLst>
        <pc:spChg chg="mod">
          <ac:chgData name="Drgona, Jan" userId="8107277a-43fb-42e1-8aa0-684adf187181" providerId="ADAL" clId="{01A91239-9AEC-4BBD-B4C5-ED6252D5C63E}" dt="2022-10-24T14:43:29.378" v="612" actId="14100"/>
          <ac:spMkLst>
            <pc:docMk/>
            <pc:sldMk cId="1308743126" sldId="1416"/>
            <ac:spMk id="3" creationId="{82900DBC-2E1F-46F6-8879-C780EF5D11E0}"/>
          </ac:spMkLst>
        </pc:spChg>
        <pc:spChg chg="mod">
          <ac:chgData name="Drgona, Jan" userId="8107277a-43fb-42e1-8aa0-684adf187181" providerId="ADAL" clId="{01A91239-9AEC-4BBD-B4C5-ED6252D5C63E}" dt="2022-10-24T16:56:04.832" v="1636" actId="20577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1A91239-9AEC-4BBD-B4C5-ED6252D5C63E}" dt="2022-10-24T14:43:12.137" v="608" actId="404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1A91239-9AEC-4BBD-B4C5-ED6252D5C63E}" dt="2022-10-24T14:43:21.664" v="609" actId="14100"/>
          <ac:spMkLst>
            <pc:docMk/>
            <pc:sldMk cId="1308743126" sldId="1416"/>
            <ac:spMk id="15" creationId="{8E9045B6-273A-418C-8D58-F5DB9114DD05}"/>
          </ac:spMkLst>
        </pc:spChg>
        <pc:spChg chg="mod">
          <ac:chgData name="Drgona, Jan" userId="8107277a-43fb-42e1-8aa0-684adf187181" providerId="ADAL" clId="{01A91239-9AEC-4BBD-B4C5-ED6252D5C63E}" dt="2022-10-24T14:43:07.125" v="607" actId="404"/>
          <ac:spMkLst>
            <pc:docMk/>
            <pc:sldMk cId="1308743126" sldId="1416"/>
            <ac:spMk id="16" creationId="{902A4D4E-EC35-0DCC-95B6-1C1E5E363CF2}"/>
          </ac:spMkLst>
        </pc:spChg>
      </pc:sldChg>
      <pc:sldChg chg="modSp add mod">
        <pc:chgData name="Drgona, Jan" userId="8107277a-43fb-42e1-8aa0-684adf187181" providerId="ADAL" clId="{01A91239-9AEC-4BBD-B4C5-ED6252D5C63E}" dt="2022-10-24T14:44:12.772" v="631" actId="120"/>
        <pc:sldMkLst>
          <pc:docMk/>
          <pc:sldMk cId="3773397961" sldId="1418"/>
        </pc:sldMkLst>
        <pc:spChg chg="mod">
          <ac:chgData name="Drgona, Jan" userId="8107277a-43fb-42e1-8aa0-684adf187181" providerId="ADAL" clId="{01A91239-9AEC-4BBD-B4C5-ED6252D5C63E}" dt="2022-10-24T14:43:37.746" v="616" actId="14100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01A91239-9AEC-4BBD-B4C5-ED6252D5C63E}" dt="2022-10-24T14:44:12.772" v="631" actId="120"/>
          <ac:spMkLst>
            <pc:docMk/>
            <pc:sldMk cId="3773397961" sldId="1418"/>
            <ac:spMk id="19" creationId="{EC1AC20F-ACA2-4D34-AF23-26B0B676A76E}"/>
          </ac:spMkLst>
        </pc:spChg>
      </pc:sldChg>
      <pc:sldChg chg="addSp delSp modSp add mod ord">
        <pc:chgData name="Drgona, Jan" userId="8107277a-43fb-42e1-8aa0-684adf187181" providerId="ADAL" clId="{01A91239-9AEC-4BBD-B4C5-ED6252D5C63E}" dt="2022-10-24T14:48:49.924" v="668" actId="478"/>
        <pc:sldMkLst>
          <pc:docMk/>
          <pc:sldMk cId="3398780384" sldId="1483"/>
        </pc:sldMkLst>
        <pc:spChg chg="mod">
          <ac:chgData name="Drgona, Jan" userId="8107277a-43fb-42e1-8aa0-684adf187181" providerId="ADAL" clId="{01A91239-9AEC-4BBD-B4C5-ED6252D5C63E}" dt="2022-10-24T14:38:43.960" v="570" actId="207"/>
          <ac:spMkLst>
            <pc:docMk/>
            <pc:sldMk cId="3398780384" sldId="1483"/>
            <ac:spMk id="3" creationId="{847B36EE-2A8A-BA3E-F0B7-A2E1BC5952C5}"/>
          </ac:spMkLst>
        </pc:spChg>
        <pc:spChg chg="add del mod">
          <ac:chgData name="Drgona, Jan" userId="8107277a-43fb-42e1-8aa0-684adf187181" providerId="ADAL" clId="{01A91239-9AEC-4BBD-B4C5-ED6252D5C63E}" dt="2022-10-24T14:48:48.776" v="667" actId="478"/>
          <ac:spMkLst>
            <pc:docMk/>
            <pc:sldMk cId="3398780384" sldId="1483"/>
            <ac:spMk id="4" creationId="{06155F08-F1E3-4361-A702-EE3FBE324A0C}"/>
          </ac:spMkLst>
        </pc:spChg>
        <pc:spChg chg="add del mod">
          <ac:chgData name="Drgona, Jan" userId="8107277a-43fb-42e1-8aa0-684adf187181" providerId="ADAL" clId="{01A91239-9AEC-4BBD-B4C5-ED6252D5C63E}" dt="2022-10-24T14:48:49.924" v="668" actId="478"/>
          <ac:spMkLst>
            <pc:docMk/>
            <pc:sldMk cId="3398780384" sldId="1483"/>
            <ac:spMk id="10" creationId="{16AF6074-DF84-45DF-B928-65953907B19E}"/>
          </ac:spMkLst>
        </pc:spChg>
        <pc:spChg chg="mod">
          <ac:chgData name="Drgona, Jan" userId="8107277a-43fb-42e1-8aa0-684adf187181" providerId="ADAL" clId="{01A91239-9AEC-4BBD-B4C5-ED6252D5C63E}" dt="2022-10-24T14:40:03.106" v="585" actId="20577"/>
          <ac:spMkLst>
            <pc:docMk/>
            <pc:sldMk cId="3398780384" sldId="1483"/>
            <ac:spMk id="17" creationId="{6720D23B-98D2-9374-0FC0-7CA1DF971F1A}"/>
          </ac:spMkLst>
        </pc:spChg>
        <pc:picChg chg="mod">
          <ac:chgData name="Drgona, Jan" userId="8107277a-43fb-42e1-8aa0-684adf187181" providerId="ADAL" clId="{01A91239-9AEC-4BBD-B4C5-ED6252D5C63E}" dt="2022-10-24T14:39:53.033" v="579" actId="1076"/>
          <ac:picMkLst>
            <pc:docMk/>
            <pc:sldMk cId="3398780384" sldId="1483"/>
            <ac:picMk id="7" creationId="{576F558F-232B-46B2-ABBD-4C1D49FF1DF1}"/>
          </ac:picMkLst>
        </pc:picChg>
        <pc:picChg chg="add mod modCrop">
          <ac:chgData name="Drgona, Jan" userId="8107277a-43fb-42e1-8aa0-684adf187181" providerId="ADAL" clId="{01A91239-9AEC-4BBD-B4C5-ED6252D5C63E}" dt="2022-10-24T14:40:23.676" v="591" actId="1076"/>
          <ac:picMkLst>
            <pc:docMk/>
            <pc:sldMk cId="3398780384" sldId="1483"/>
            <ac:picMk id="8" creationId="{D0EECEEA-FE48-4970-908D-0F33C1D1D927}"/>
          </ac:picMkLst>
        </pc:picChg>
        <pc:picChg chg="del">
          <ac:chgData name="Drgona, Jan" userId="8107277a-43fb-42e1-8aa0-684adf187181" providerId="ADAL" clId="{01A91239-9AEC-4BBD-B4C5-ED6252D5C63E}" dt="2022-10-24T14:39:24.234" v="571" actId="478"/>
          <ac:picMkLst>
            <pc:docMk/>
            <pc:sldMk cId="3398780384" sldId="1483"/>
            <ac:picMk id="13" creationId="{3C1D44E7-8693-37E0-0055-4E7CC74DDF8D}"/>
          </ac:picMkLst>
        </pc:picChg>
        <pc:picChg chg="mod">
          <ac:chgData name="Drgona, Jan" userId="8107277a-43fb-42e1-8aa0-684adf187181" providerId="ADAL" clId="{01A91239-9AEC-4BBD-B4C5-ED6252D5C63E}" dt="2022-10-24T14:39:45.086" v="577" actId="1076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Sp delSp modSp add mod modNotes">
        <pc:chgData name="Drgona, Jan" userId="8107277a-43fb-42e1-8aa0-684adf187181" providerId="ADAL" clId="{01A91239-9AEC-4BBD-B4C5-ED6252D5C63E}" dt="2022-10-24T14:36:53.304" v="563" actId="113"/>
        <pc:sldMkLst>
          <pc:docMk/>
          <pc:sldMk cId="2043156658" sldId="1492"/>
        </pc:sldMkLst>
        <pc:spChg chg="mod">
          <ac:chgData name="Drgona, Jan" userId="8107277a-43fb-42e1-8aa0-684adf187181" providerId="ADAL" clId="{01A91239-9AEC-4BBD-B4C5-ED6252D5C63E}" dt="2022-10-24T14:36:26.876" v="559" actId="14100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1A91239-9AEC-4BBD-B4C5-ED6252D5C63E}" dt="2022-10-24T14:33:00.293" v="498" actId="1037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1A91239-9AEC-4BBD-B4C5-ED6252D5C63E}" dt="2022-10-24T14:33:00.293" v="498" actId="1037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1A91239-9AEC-4BBD-B4C5-ED6252D5C63E}" dt="2022-10-24T14:33:00.293" v="498" actId="103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1A91239-9AEC-4BBD-B4C5-ED6252D5C63E}" dt="2022-10-24T14:36:47.458" v="560" actId="113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1A91239-9AEC-4BBD-B4C5-ED6252D5C63E}" dt="2022-10-24T14:36:49.444" v="561" actId="113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1A91239-9AEC-4BBD-B4C5-ED6252D5C63E}" dt="2022-10-24T14:36:51.202" v="562" actId="113"/>
          <ac:spMkLst>
            <pc:docMk/>
            <pc:sldMk cId="2043156658" sldId="1492"/>
            <ac:spMk id="17" creationId="{5F71C41C-D734-4814-AD1A-920E3784229E}"/>
          </ac:spMkLst>
        </pc:spChg>
        <pc:spChg chg="mod">
          <ac:chgData name="Drgona, Jan" userId="8107277a-43fb-42e1-8aa0-684adf187181" providerId="ADAL" clId="{01A91239-9AEC-4BBD-B4C5-ED6252D5C63E}" dt="2022-10-24T14:33:00.293" v="498" actId="1037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1A91239-9AEC-4BBD-B4C5-ED6252D5C63E}" dt="2022-10-24T14:36:53.304" v="563" actId="113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14" creationId="{2ACCAA0A-72BE-480A-8D95-FCEBE30CF556}"/>
          </ac:picMkLst>
        </pc:picChg>
        <pc:picChg chg="add del mod">
          <ac:chgData name="Drgona, Jan" userId="8107277a-43fb-42e1-8aa0-684adf187181" providerId="ADAL" clId="{01A91239-9AEC-4BBD-B4C5-ED6252D5C63E}" dt="2022-10-24T14:33:43.631" v="501"/>
          <ac:picMkLst>
            <pc:docMk/>
            <pc:sldMk cId="2043156658" sldId="1492"/>
            <ac:picMk id="19" creationId="{52D96CD2-399A-47C5-8751-7F4F7388FE86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1A91239-9AEC-4BBD-B4C5-ED6252D5C63E}" dt="2022-10-24T14:33:00.293" v="498" actId="1037"/>
          <ac:picMkLst>
            <pc:docMk/>
            <pc:sldMk cId="2043156658" sldId="1492"/>
            <ac:picMk id="3074" creationId="{9DD5CF03-C06F-09D7-0865-7A9B02107F1B}"/>
          </ac:picMkLst>
        </pc:picChg>
      </pc:sldChg>
      <pc:sldChg chg="modSp add mod">
        <pc:chgData name="Drgona, Jan" userId="8107277a-43fb-42e1-8aa0-684adf187181" providerId="ADAL" clId="{01A91239-9AEC-4BBD-B4C5-ED6252D5C63E}" dt="2022-10-24T15:10:53.838" v="1418" actId="14100"/>
        <pc:sldMkLst>
          <pc:docMk/>
          <pc:sldMk cId="645004596" sldId="1494"/>
        </pc:sldMkLst>
        <pc:spChg chg="mod">
          <ac:chgData name="Drgona, Jan" userId="8107277a-43fb-42e1-8aa0-684adf187181" providerId="ADAL" clId="{01A91239-9AEC-4BBD-B4C5-ED6252D5C63E}" dt="2022-10-24T15:10:53.838" v="1418" actId="14100"/>
          <ac:spMkLst>
            <pc:docMk/>
            <pc:sldMk cId="645004596" sldId="1494"/>
            <ac:spMk id="3" creationId="{CAC0BE80-14C1-4868-9B7D-036EC2F35ACF}"/>
          </ac:spMkLst>
        </pc:spChg>
        <pc:spChg chg="mod">
          <ac:chgData name="Drgona, Jan" userId="8107277a-43fb-42e1-8aa0-684adf187181" providerId="ADAL" clId="{01A91239-9AEC-4BBD-B4C5-ED6252D5C63E}" dt="2022-10-24T15:00:48.931" v="842" actId="404"/>
          <ac:spMkLst>
            <pc:docMk/>
            <pc:sldMk cId="645004596" sldId="1494"/>
            <ac:spMk id="25" creationId="{6C5DEEE7-5184-43B0-A50A-FD04F95447A7}"/>
          </ac:spMkLst>
        </pc:spChg>
        <pc:spChg chg="mod">
          <ac:chgData name="Drgona, Jan" userId="8107277a-43fb-42e1-8aa0-684adf187181" providerId="ADAL" clId="{01A91239-9AEC-4BBD-B4C5-ED6252D5C63E}" dt="2022-10-24T15:00:40.313" v="828" actId="404"/>
          <ac:spMkLst>
            <pc:docMk/>
            <pc:sldMk cId="645004596" sldId="1494"/>
            <ac:spMk id="26" creationId="{57FBF358-4C00-45F8-894A-8BAF5F24C4A8}"/>
          </ac:spMkLst>
        </pc:spChg>
        <pc:spChg chg="mod">
          <ac:chgData name="Drgona, Jan" userId="8107277a-43fb-42e1-8aa0-684adf187181" providerId="ADAL" clId="{01A91239-9AEC-4BBD-B4C5-ED6252D5C63E}" dt="2022-10-24T15:00:44.496" v="835" actId="404"/>
          <ac:spMkLst>
            <pc:docMk/>
            <pc:sldMk cId="645004596" sldId="1494"/>
            <ac:spMk id="27" creationId="{D2FBF3B4-226B-401B-98C6-5E1CD51A0C2F}"/>
          </ac:spMkLst>
        </pc:spChg>
      </pc:sldChg>
      <pc:sldChg chg="modSp add mod">
        <pc:chgData name="Drgona, Jan" userId="8107277a-43fb-42e1-8aa0-684adf187181" providerId="ADAL" clId="{01A91239-9AEC-4BBD-B4C5-ED6252D5C63E}" dt="2022-10-24T14:45:13.549" v="656" actId="1076"/>
        <pc:sldMkLst>
          <pc:docMk/>
          <pc:sldMk cId="3384362676" sldId="1497"/>
        </pc:sldMkLst>
        <pc:spChg chg="mod">
          <ac:chgData name="Drgona, Jan" userId="8107277a-43fb-42e1-8aa0-684adf187181" providerId="ADAL" clId="{01A91239-9AEC-4BBD-B4C5-ED6252D5C63E}" dt="2022-10-24T14:44:36.962" v="637" actId="1076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01A91239-9AEC-4BBD-B4C5-ED6252D5C63E}" dt="2022-10-24T14:45:13.549" v="656" actId="1076"/>
          <ac:spMkLst>
            <pc:docMk/>
            <pc:sldMk cId="3384362676" sldId="1497"/>
            <ac:spMk id="19" creationId="{EC1AC20F-ACA2-4D34-AF23-26B0B676A76E}"/>
          </ac:spMkLst>
        </pc:spChg>
      </pc:sldChg>
      <pc:sldChg chg="addSp delSp modSp add mod">
        <pc:chgData name="Drgona, Jan" userId="8107277a-43fb-42e1-8aa0-684adf187181" providerId="ADAL" clId="{01A91239-9AEC-4BBD-B4C5-ED6252D5C63E}" dt="2022-10-24T14:53:30.722" v="711" actId="478"/>
        <pc:sldMkLst>
          <pc:docMk/>
          <pc:sldMk cId="1860191662" sldId="1498"/>
        </pc:sldMkLst>
        <pc:spChg chg="add del mod">
          <ac:chgData name="Drgona, Jan" userId="8107277a-43fb-42e1-8aa0-684adf187181" providerId="ADAL" clId="{01A91239-9AEC-4BBD-B4C5-ED6252D5C63E}" dt="2022-10-24T14:53:28.707" v="710" actId="478"/>
          <ac:spMkLst>
            <pc:docMk/>
            <pc:sldMk cId="1860191662" sldId="1498"/>
            <ac:spMk id="5" creationId="{0E8DE4C2-011C-4E60-9343-C8C162726B40}"/>
          </ac:spMkLst>
        </pc:spChg>
        <pc:spChg chg="add del mod">
          <ac:chgData name="Drgona, Jan" userId="8107277a-43fb-42e1-8aa0-684adf187181" providerId="ADAL" clId="{01A91239-9AEC-4BBD-B4C5-ED6252D5C63E}" dt="2022-10-24T14:53:30.722" v="711" actId="478"/>
          <ac:spMkLst>
            <pc:docMk/>
            <pc:sldMk cId="1860191662" sldId="1498"/>
            <ac:spMk id="11" creationId="{E0800FFE-885F-48DD-B5FC-632C6B26D252}"/>
          </ac:spMkLst>
        </pc:spChg>
      </pc:sldChg>
      <pc:sldChg chg="addSp modSp add mod">
        <pc:chgData name="Drgona, Jan" userId="8107277a-43fb-42e1-8aa0-684adf187181" providerId="ADAL" clId="{01A91239-9AEC-4BBD-B4C5-ED6252D5C63E}" dt="2022-10-24T14:50:35.355" v="684" actId="14100"/>
        <pc:sldMkLst>
          <pc:docMk/>
          <pc:sldMk cId="98202709" sldId="1499"/>
        </pc:sldMkLst>
        <pc:spChg chg="add mod">
          <ac:chgData name="Drgona, Jan" userId="8107277a-43fb-42e1-8aa0-684adf187181" providerId="ADAL" clId="{01A91239-9AEC-4BBD-B4C5-ED6252D5C63E}" dt="2022-10-24T14:50:27.080" v="681" actId="1582"/>
          <ac:spMkLst>
            <pc:docMk/>
            <pc:sldMk cId="98202709" sldId="1499"/>
            <ac:spMk id="6" creationId="{F48E3B22-8B19-4FD2-B076-A3254CE99D69}"/>
          </ac:spMkLst>
        </pc:spChg>
        <pc:spChg chg="add mod">
          <ac:chgData name="Drgona, Jan" userId="8107277a-43fb-42e1-8aa0-684adf187181" providerId="ADAL" clId="{01A91239-9AEC-4BBD-B4C5-ED6252D5C63E}" dt="2022-10-24T14:50:35.355" v="684" actId="14100"/>
          <ac:spMkLst>
            <pc:docMk/>
            <pc:sldMk cId="98202709" sldId="1499"/>
            <ac:spMk id="13" creationId="{DF63AD3E-918F-411A-A1CC-83655576640B}"/>
          </ac:spMkLst>
        </pc:spChg>
      </pc:sldChg>
      <pc:sldChg chg="addSp modSp add mod">
        <pc:chgData name="Drgona, Jan" userId="8107277a-43fb-42e1-8aa0-684adf187181" providerId="ADAL" clId="{01A91239-9AEC-4BBD-B4C5-ED6252D5C63E}" dt="2022-10-24T14:51:27.812" v="693" actId="14100"/>
        <pc:sldMkLst>
          <pc:docMk/>
          <pc:sldMk cId="2192380074" sldId="1500"/>
        </pc:sldMkLst>
        <pc:spChg chg="add mod">
          <ac:chgData name="Drgona, Jan" userId="8107277a-43fb-42e1-8aa0-684adf187181" providerId="ADAL" clId="{01A91239-9AEC-4BBD-B4C5-ED6252D5C63E}" dt="2022-10-24T14:51:12.058" v="690" actId="14100"/>
          <ac:spMkLst>
            <pc:docMk/>
            <pc:sldMk cId="2192380074" sldId="1500"/>
            <ac:spMk id="9" creationId="{A82D7738-F025-486E-9179-1D4F65ED795C}"/>
          </ac:spMkLst>
        </pc:spChg>
        <pc:spChg chg="add mod">
          <ac:chgData name="Drgona, Jan" userId="8107277a-43fb-42e1-8aa0-684adf187181" providerId="ADAL" clId="{01A91239-9AEC-4BBD-B4C5-ED6252D5C63E}" dt="2022-10-24T14:51:27.812" v="693" actId="14100"/>
          <ac:spMkLst>
            <pc:docMk/>
            <pc:sldMk cId="2192380074" sldId="1500"/>
            <ac:spMk id="15" creationId="{F6B6C389-0CDE-4CF4-A9CC-AB65D9A394CA}"/>
          </ac:spMkLst>
        </pc:spChg>
      </pc:sldChg>
      <pc:sldChg chg="addSp delSp modSp add mod">
        <pc:chgData name="Drgona, Jan" userId="8107277a-43fb-42e1-8aa0-684adf187181" providerId="ADAL" clId="{01A91239-9AEC-4BBD-B4C5-ED6252D5C63E}" dt="2022-10-24T14:53:01.878" v="707" actId="14100"/>
        <pc:sldMkLst>
          <pc:docMk/>
          <pc:sldMk cId="2535766170" sldId="1501"/>
        </pc:sldMkLst>
        <pc:spChg chg="mod">
          <ac:chgData name="Drgona, Jan" userId="8107277a-43fb-42e1-8aa0-684adf187181" providerId="ADAL" clId="{01A91239-9AEC-4BBD-B4C5-ED6252D5C63E}" dt="2022-10-24T14:51:42.022" v="696"/>
          <ac:spMkLst>
            <pc:docMk/>
            <pc:sldMk cId="2535766170" sldId="1501"/>
            <ac:spMk id="2" creationId="{C84DB48A-2C55-FD72-FA39-C188861C5BBA}"/>
          </ac:spMkLst>
        </pc:spChg>
        <pc:spChg chg="mod">
          <ac:chgData name="Drgona, Jan" userId="8107277a-43fb-42e1-8aa0-684adf187181" providerId="ADAL" clId="{01A91239-9AEC-4BBD-B4C5-ED6252D5C63E}" dt="2022-10-24T14:51:42.022" v="696"/>
          <ac:spMkLst>
            <pc:docMk/>
            <pc:sldMk cId="2535766170" sldId="1501"/>
            <ac:spMk id="3" creationId="{847B36EE-2A8A-BA3E-F0B7-A2E1BC5952C5}"/>
          </ac:spMkLst>
        </pc:spChg>
        <pc:spChg chg="add del mod">
          <ac:chgData name="Drgona, Jan" userId="8107277a-43fb-42e1-8aa0-684adf187181" providerId="ADAL" clId="{01A91239-9AEC-4BBD-B4C5-ED6252D5C63E}" dt="2022-10-24T14:51:42.022" v="696"/>
          <ac:spMkLst>
            <pc:docMk/>
            <pc:sldMk cId="2535766170" sldId="1501"/>
            <ac:spMk id="12" creationId="{37ADCAA2-7132-407F-93CF-4BBEAB25DF5E}"/>
          </ac:spMkLst>
        </pc:spChg>
        <pc:spChg chg="add del mod">
          <ac:chgData name="Drgona, Jan" userId="8107277a-43fb-42e1-8aa0-684adf187181" providerId="ADAL" clId="{01A91239-9AEC-4BBD-B4C5-ED6252D5C63E}" dt="2022-10-24T14:51:42.022" v="696"/>
          <ac:spMkLst>
            <pc:docMk/>
            <pc:sldMk cId="2535766170" sldId="1501"/>
            <ac:spMk id="14" creationId="{3114FB2C-F6BB-4B68-866D-F19186D526E7}"/>
          </ac:spMkLst>
        </pc:spChg>
        <pc:spChg chg="add del mod">
          <ac:chgData name="Drgona, Jan" userId="8107277a-43fb-42e1-8aa0-684adf187181" providerId="ADAL" clId="{01A91239-9AEC-4BBD-B4C5-ED6252D5C63E}" dt="2022-10-24T14:51:42.022" v="696"/>
          <ac:spMkLst>
            <pc:docMk/>
            <pc:sldMk cId="2535766170" sldId="1501"/>
            <ac:spMk id="18" creationId="{72E4E8BD-65D8-4A58-9832-6C42939075BF}"/>
          </ac:spMkLst>
        </pc:spChg>
        <pc:spChg chg="add mod">
          <ac:chgData name="Drgona, Jan" userId="8107277a-43fb-42e1-8aa0-684adf187181" providerId="ADAL" clId="{01A91239-9AEC-4BBD-B4C5-ED6252D5C63E}" dt="2022-10-24T14:52:36.611" v="701" actId="14100"/>
          <ac:spMkLst>
            <pc:docMk/>
            <pc:sldMk cId="2535766170" sldId="1501"/>
            <ac:spMk id="19" creationId="{26D1A9E2-ABFD-49B0-9EA1-A49A5E7AE33B}"/>
          </ac:spMkLst>
        </pc:spChg>
        <pc:spChg chg="add mod">
          <ac:chgData name="Drgona, Jan" userId="8107277a-43fb-42e1-8aa0-684adf187181" providerId="ADAL" clId="{01A91239-9AEC-4BBD-B4C5-ED6252D5C63E}" dt="2022-10-24T14:52:54.085" v="704" actId="14100"/>
          <ac:spMkLst>
            <pc:docMk/>
            <pc:sldMk cId="2535766170" sldId="1501"/>
            <ac:spMk id="20" creationId="{6B614B2D-D720-41AA-8B58-BBB7E86DB45D}"/>
          </ac:spMkLst>
        </pc:spChg>
        <pc:spChg chg="add mod">
          <ac:chgData name="Drgona, Jan" userId="8107277a-43fb-42e1-8aa0-684adf187181" providerId="ADAL" clId="{01A91239-9AEC-4BBD-B4C5-ED6252D5C63E}" dt="2022-10-24T14:53:01.878" v="707" actId="14100"/>
          <ac:spMkLst>
            <pc:docMk/>
            <pc:sldMk cId="2535766170" sldId="1501"/>
            <ac:spMk id="21" creationId="{AA068642-EBF9-4417-841B-2D5E57739692}"/>
          </ac:spMkLst>
        </pc:spChg>
      </pc:sldChg>
      <pc:sldChg chg="addSp modSp add mod">
        <pc:chgData name="Drgona, Jan" userId="8107277a-43fb-42e1-8aa0-684adf187181" providerId="ADAL" clId="{01A91239-9AEC-4BBD-B4C5-ED6252D5C63E}" dt="2022-10-24T14:54:40.975" v="727" actId="1076"/>
        <pc:sldMkLst>
          <pc:docMk/>
          <pc:sldMk cId="4103134436" sldId="1502"/>
        </pc:sldMkLst>
        <pc:spChg chg="add mod">
          <ac:chgData name="Drgona, Jan" userId="8107277a-43fb-42e1-8aa0-684adf187181" providerId="ADAL" clId="{01A91239-9AEC-4BBD-B4C5-ED6252D5C63E}" dt="2022-10-24T14:54:09.445" v="717" actId="208"/>
          <ac:spMkLst>
            <pc:docMk/>
            <pc:sldMk cId="4103134436" sldId="1502"/>
            <ac:spMk id="12" creationId="{80C45C62-D2CE-4F3B-A621-3BE832804A83}"/>
          </ac:spMkLst>
        </pc:spChg>
        <pc:spChg chg="add mod">
          <ac:chgData name="Drgona, Jan" userId="8107277a-43fb-42e1-8aa0-684adf187181" providerId="ADAL" clId="{01A91239-9AEC-4BBD-B4C5-ED6252D5C63E}" dt="2022-10-24T14:54:24.147" v="723" actId="14100"/>
          <ac:spMkLst>
            <pc:docMk/>
            <pc:sldMk cId="4103134436" sldId="1502"/>
            <ac:spMk id="22" creationId="{324B2171-B120-4801-8FC0-77D9E121BC6D}"/>
          </ac:spMkLst>
        </pc:spChg>
        <pc:spChg chg="add mod">
          <ac:chgData name="Drgona, Jan" userId="8107277a-43fb-42e1-8aa0-684adf187181" providerId="ADAL" clId="{01A91239-9AEC-4BBD-B4C5-ED6252D5C63E}" dt="2022-10-24T14:54:29.631" v="725" actId="1076"/>
          <ac:spMkLst>
            <pc:docMk/>
            <pc:sldMk cId="4103134436" sldId="1502"/>
            <ac:spMk id="23" creationId="{F63B3437-B865-4232-8345-461213E45E81}"/>
          </ac:spMkLst>
        </pc:spChg>
        <pc:picChg chg="mod">
          <ac:chgData name="Drgona, Jan" userId="8107277a-43fb-42e1-8aa0-684adf187181" providerId="ADAL" clId="{01A91239-9AEC-4BBD-B4C5-ED6252D5C63E}" dt="2022-10-24T14:54:15.349" v="720" actId="1076"/>
          <ac:picMkLst>
            <pc:docMk/>
            <pc:sldMk cId="4103134436" sldId="1502"/>
            <ac:picMk id="8" creationId="{D0EECEEA-FE48-4970-908D-0F33C1D1D927}"/>
          </ac:picMkLst>
        </pc:picChg>
        <pc:picChg chg="mod">
          <ac:chgData name="Drgona, Jan" userId="8107277a-43fb-42e1-8aa0-684adf187181" providerId="ADAL" clId="{01A91239-9AEC-4BBD-B4C5-ED6252D5C63E}" dt="2022-10-24T14:54:40.975" v="727" actId="1076"/>
          <ac:picMkLst>
            <pc:docMk/>
            <pc:sldMk cId="4103134436" sldId="1502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1A91239-9AEC-4BBD-B4C5-ED6252D5C63E}" dt="2022-10-24T14:53:22.884" v="709" actId="2890"/>
        <pc:sldMkLst>
          <pc:docMk/>
          <pc:sldMk cId="204920991" sldId="1503"/>
        </pc:sldMkLst>
      </pc:sldChg>
      <pc:sldChg chg="modSp add mod">
        <pc:chgData name="Drgona, Jan" userId="8107277a-43fb-42e1-8aa0-684adf187181" providerId="ADAL" clId="{01A91239-9AEC-4BBD-B4C5-ED6252D5C63E}" dt="2022-10-24T14:59:59.400" v="804" actId="14100"/>
        <pc:sldMkLst>
          <pc:docMk/>
          <pc:sldMk cId="2221000480" sldId="1504"/>
        </pc:sldMkLst>
        <pc:spChg chg="mod">
          <ac:chgData name="Drgona, Jan" userId="8107277a-43fb-42e1-8aa0-684adf187181" providerId="ADAL" clId="{01A91239-9AEC-4BBD-B4C5-ED6252D5C63E}" dt="2022-10-24T14:59:59.400" v="804" actId="14100"/>
          <ac:spMkLst>
            <pc:docMk/>
            <pc:sldMk cId="2221000480" sldId="1504"/>
            <ac:spMk id="3" creationId="{87867A21-593B-4757-A2DA-99D04DBDD990}"/>
          </ac:spMkLst>
        </pc:spChg>
        <pc:spChg chg="mod">
          <ac:chgData name="Drgona, Jan" userId="8107277a-43fb-42e1-8aa0-684adf187181" providerId="ADAL" clId="{01A91239-9AEC-4BBD-B4C5-ED6252D5C63E}" dt="2022-10-24T14:58:56.836" v="748" actId="207"/>
          <ac:spMkLst>
            <pc:docMk/>
            <pc:sldMk cId="2221000480" sldId="1504"/>
            <ac:spMk id="4" creationId="{9171B211-1402-4EC6-94DF-684B8C89C165}"/>
          </ac:spMkLst>
        </pc:spChg>
        <pc:spChg chg="mod">
          <ac:chgData name="Drgona, Jan" userId="8107277a-43fb-42e1-8aa0-684adf187181" providerId="ADAL" clId="{01A91239-9AEC-4BBD-B4C5-ED6252D5C63E}" dt="2022-10-24T14:59:02.814" v="755" actId="207"/>
          <ac:spMkLst>
            <pc:docMk/>
            <pc:sldMk cId="2221000480" sldId="1504"/>
            <ac:spMk id="9" creationId="{EDAF1552-D6A2-41A4-9620-58B79FFF275D}"/>
          </ac:spMkLst>
        </pc:spChg>
        <pc:spChg chg="mod">
          <ac:chgData name="Drgona, Jan" userId="8107277a-43fb-42e1-8aa0-684adf187181" providerId="ADAL" clId="{01A91239-9AEC-4BBD-B4C5-ED6252D5C63E}" dt="2022-10-24T14:59:10.120" v="763" actId="207"/>
          <ac:spMkLst>
            <pc:docMk/>
            <pc:sldMk cId="2221000480" sldId="1504"/>
            <ac:spMk id="10" creationId="{B7EC08F8-EE42-429B-8BD2-51EBB4F65CBC}"/>
          </ac:spMkLst>
        </pc:spChg>
        <pc:spChg chg="mod">
          <ac:chgData name="Drgona, Jan" userId="8107277a-43fb-42e1-8aa0-684adf187181" providerId="ADAL" clId="{01A91239-9AEC-4BBD-B4C5-ED6252D5C63E}" dt="2022-10-24T14:59:05.631" v="756" actId="404"/>
          <ac:spMkLst>
            <pc:docMk/>
            <pc:sldMk cId="2221000480" sldId="1504"/>
            <ac:spMk id="11" creationId="{4C546CCE-9865-4672-8B1D-5C13020E5613}"/>
          </ac:spMkLst>
        </pc:spChg>
        <pc:spChg chg="mod">
          <ac:chgData name="Drgona, Jan" userId="8107277a-43fb-42e1-8aa0-684adf187181" providerId="ADAL" clId="{01A91239-9AEC-4BBD-B4C5-ED6252D5C63E}" dt="2022-10-24T14:59:13.693" v="770" actId="404"/>
          <ac:spMkLst>
            <pc:docMk/>
            <pc:sldMk cId="2221000480" sldId="1504"/>
            <ac:spMk id="13" creationId="{6DE7FB8B-5B54-44E9-BEA9-A6E5A4BF9FFB}"/>
          </ac:spMkLst>
        </pc:spChg>
        <pc:spChg chg="mod">
          <ac:chgData name="Drgona, Jan" userId="8107277a-43fb-42e1-8aa0-684adf187181" providerId="ADAL" clId="{01A91239-9AEC-4BBD-B4C5-ED6252D5C63E}" dt="2022-10-24T14:59:18.181" v="777" actId="207"/>
          <ac:spMkLst>
            <pc:docMk/>
            <pc:sldMk cId="2221000480" sldId="1504"/>
            <ac:spMk id="14" creationId="{1CDB985E-B7B2-4145-B2DE-662078E5201E}"/>
          </ac:spMkLst>
        </pc:spChg>
        <pc:spChg chg="mod">
          <ac:chgData name="Drgona, Jan" userId="8107277a-43fb-42e1-8aa0-684adf187181" providerId="ADAL" clId="{01A91239-9AEC-4BBD-B4C5-ED6252D5C63E}" dt="2022-10-24T14:59:22.809" v="784" actId="207"/>
          <ac:spMkLst>
            <pc:docMk/>
            <pc:sldMk cId="2221000480" sldId="1504"/>
            <ac:spMk id="15" creationId="{46DBB415-627A-4B97-8355-BC90ED1D78FD}"/>
          </ac:spMkLst>
        </pc:spChg>
        <pc:spChg chg="mod">
          <ac:chgData name="Drgona, Jan" userId="8107277a-43fb-42e1-8aa0-684adf187181" providerId="ADAL" clId="{01A91239-9AEC-4BBD-B4C5-ED6252D5C63E}" dt="2022-10-24T14:58:51.050" v="742" actId="207"/>
          <ac:spMkLst>
            <pc:docMk/>
            <pc:sldMk cId="2221000480" sldId="1504"/>
            <ac:spMk id="16" creationId="{B9410C93-5815-48C5-9C14-93683E6F781A}"/>
          </ac:spMkLst>
        </pc:spChg>
      </pc:sldChg>
      <pc:sldChg chg="addSp delSp modSp add mod">
        <pc:chgData name="Drgona, Jan" userId="8107277a-43fb-42e1-8aa0-684adf187181" providerId="ADAL" clId="{01A91239-9AEC-4BBD-B4C5-ED6252D5C63E}" dt="2022-10-24T15:00:32.841" v="821" actId="1036"/>
        <pc:sldMkLst>
          <pc:docMk/>
          <pc:sldMk cId="4279341825" sldId="1505"/>
        </pc:sldMkLst>
        <pc:spChg chg="del">
          <ac:chgData name="Drgona, Jan" userId="8107277a-43fb-42e1-8aa0-684adf187181" providerId="ADAL" clId="{01A91239-9AEC-4BBD-B4C5-ED6252D5C63E}" dt="2022-10-24T15:00:09.175" v="805" actId="478"/>
          <ac:spMkLst>
            <pc:docMk/>
            <pc:sldMk cId="4279341825" sldId="1505"/>
            <ac:spMk id="3" creationId="{82900DBC-2E1F-46F6-8879-C780EF5D11E0}"/>
          </ac:spMkLst>
        </pc:spChg>
        <pc:spChg chg="add del mod">
          <ac:chgData name="Drgona, Jan" userId="8107277a-43fb-42e1-8aa0-684adf187181" providerId="ADAL" clId="{01A91239-9AEC-4BBD-B4C5-ED6252D5C63E}" dt="2022-10-24T15:00:12.015" v="806" actId="478"/>
          <ac:spMkLst>
            <pc:docMk/>
            <pc:sldMk cId="4279341825" sldId="1505"/>
            <ac:spMk id="6" creationId="{F69BFA05-2748-4ACE-8F6F-B9969106FA52}"/>
          </ac:spMkLst>
        </pc:spChg>
        <pc:spChg chg="mod">
          <ac:chgData name="Drgona, Jan" userId="8107277a-43fb-42e1-8aa0-684adf187181" providerId="ADAL" clId="{01A91239-9AEC-4BBD-B4C5-ED6252D5C63E}" dt="2022-10-24T15:00:17.110" v="814" actId="404"/>
          <ac:spMkLst>
            <pc:docMk/>
            <pc:sldMk cId="4279341825" sldId="1505"/>
            <ac:spMk id="12" creationId="{2D36EF84-F7BF-4845-BCE9-09BE72BE0E35}"/>
          </ac:spMkLst>
        </pc:spChg>
        <pc:spChg chg="add mod">
          <ac:chgData name="Drgona, Jan" userId="8107277a-43fb-42e1-8aa0-684adf187181" providerId="ADAL" clId="{01A91239-9AEC-4BBD-B4C5-ED6252D5C63E}" dt="2022-10-24T15:00:12.499" v="807"/>
          <ac:spMkLst>
            <pc:docMk/>
            <pc:sldMk cId="4279341825" sldId="1505"/>
            <ac:spMk id="13" creationId="{9F99C0E3-56CF-4F9D-AF6C-0D4071E424BF}"/>
          </ac:spMkLst>
        </pc:spChg>
        <pc:picChg chg="mod">
          <ac:chgData name="Drgona, Jan" userId="8107277a-43fb-42e1-8aa0-684adf187181" providerId="ADAL" clId="{01A91239-9AEC-4BBD-B4C5-ED6252D5C63E}" dt="2022-10-24T15:00:32.841" v="821" actId="1036"/>
          <ac:picMkLst>
            <pc:docMk/>
            <pc:sldMk cId="4279341825" sldId="1505"/>
            <ac:picMk id="9" creationId="{78397FF2-289B-4D97-BBF8-435FA891C92A}"/>
          </ac:picMkLst>
        </pc:picChg>
      </pc:sldChg>
      <pc:sldChg chg="modSp add mod modShow">
        <pc:chgData name="Drgona, Jan" userId="8107277a-43fb-42e1-8aa0-684adf187181" providerId="ADAL" clId="{01A91239-9AEC-4BBD-B4C5-ED6252D5C63E}" dt="2022-10-24T17:01:47.489" v="1679" actId="27636"/>
        <pc:sldMkLst>
          <pc:docMk/>
          <pc:sldMk cId="1281352836" sldId="1506"/>
        </pc:sldMkLst>
        <pc:spChg chg="mod">
          <ac:chgData name="Drgona, Jan" userId="8107277a-43fb-42e1-8aa0-684adf187181" providerId="ADAL" clId="{01A91239-9AEC-4BBD-B4C5-ED6252D5C63E}" dt="2022-10-24T15:12:06.222" v="1439" actId="20577"/>
          <ac:spMkLst>
            <pc:docMk/>
            <pc:sldMk cId="1281352836" sldId="1506"/>
            <ac:spMk id="2" creationId="{7F64FBFC-841E-43D5-9BA5-BA77F121C2D2}"/>
          </ac:spMkLst>
        </pc:spChg>
        <pc:spChg chg="mod">
          <ac:chgData name="Drgona, Jan" userId="8107277a-43fb-42e1-8aa0-684adf187181" providerId="ADAL" clId="{01A91239-9AEC-4BBD-B4C5-ED6252D5C63E}" dt="2022-10-24T17:01:47.489" v="1679" actId="27636"/>
          <ac:spMkLst>
            <pc:docMk/>
            <pc:sldMk cId="1281352836" sldId="1506"/>
            <ac:spMk id="3" creationId="{C050158C-EB92-4BDB-99D0-B2C6F40AD835}"/>
          </ac:spMkLst>
        </pc:spChg>
      </pc:sldChg>
      <pc:sldChg chg="modSp add mod">
        <pc:chgData name="Drgona, Jan" userId="8107277a-43fb-42e1-8aa0-684adf187181" providerId="ADAL" clId="{01A91239-9AEC-4BBD-B4C5-ED6252D5C63E}" dt="2022-10-25T16:12:14.477" v="2127" actId="20577"/>
        <pc:sldMkLst>
          <pc:docMk/>
          <pc:sldMk cId="2108901971" sldId="1507"/>
        </pc:sldMkLst>
        <pc:spChg chg="mod">
          <ac:chgData name="Drgona, Jan" userId="8107277a-43fb-42e1-8aa0-684adf187181" providerId="ADAL" clId="{01A91239-9AEC-4BBD-B4C5-ED6252D5C63E}" dt="2022-10-24T17:05:47.288" v="1690" actId="20577"/>
          <ac:spMkLst>
            <pc:docMk/>
            <pc:sldMk cId="2108901971" sldId="1507"/>
            <ac:spMk id="2" creationId="{7F64FBFC-841E-43D5-9BA5-BA77F121C2D2}"/>
          </ac:spMkLst>
        </pc:spChg>
        <pc:spChg chg="mod">
          <ac:chgData name="Drgona, Jan" userId="8107277a-43fb-42e1-8aa0-684adf187181" providerId="ADAL" clId="{01A91239-9AEC-4BBD-B4C5-ED6252D5C63E}" dt="2022-10-25T16:12:14.477" v="2127" actId="20577"/>
          <ac:spMkLst>
            <pc:docMk/>
            <pc:sldMk cId="2108901971" sldId="1507"/>
            <ac:spMk id="3" creationId="{C050158C-EB92-4BDB-99D0-B2C6F40AD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2340F88C-CB16-4721-9B50-CB131F33C6B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61563" y="5581050"/>
            <a:ext cx="6044437" cy="5715000"/>
          </a:xfrm>
          <a:prstGeom prst="rect">
            <a:avLst/>
          </a:prstGeom>
        </p:spPr>
        <p:txBody>
          <a:bodyPr/>
          <a:lstStyle>
            <a:lvl1pPr>
              <a:defRPr sz="4667">
                <a:solidFill>
                  <a:schemeClr val="bg1"/>
                </a:solidFill>
              </a:defRPr>
            </a:lvl1pPr>
            <a:lvl2pPr marL="1371627" indent="-457209">
              <a:buFont typeface="Wingdings" panose="05000000000000000000" pitchFamily="2" charset="2"/>
              <a:buChar char="§"/>
              <a:defRPr sz="4000">
                <a:solidFill>
                  <a:schemeClr val="bg1"/>
                </a:solidFill>
              </a:defRPr>
            </a:lvl2pPr>
            <a:lvl3pPr marL="2286046" indent="-457209">
              <a:buFont typeface="Wingdings" panose="05000000000000000000" pitchFamily="2" charset="2"/>
              <a:buChar char="ü"/>
              <a:defRPr sz="3333">
                <a:solidFill>
                  <a:schemeClr val="bg1"/>
                </a:solidFill>
              </a:defRPr>
            </a:lvl3pPr>
            <a:lvl4pPr>
              <a:defRPr sz="3000">
                <a:solidFill>
                  <a:schemeClr val="bg1"/>
                </a:solidFill>
              </a:defRPr>
            </a:lvl4pPr>
            <a:lvl5pPr marL="4114882" indent="-457209">
              <a:buFont typeface="Wingdings" panose="05000000000000000000" pitchFamily="2" charset="2"/>
              <a:buChar char="§"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762000"/>
            <a:ext cx="609600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26000" y="762000"/>
            <a:ext cx="609600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8000" y="7239000"/>
            <a:ext cx="609600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26000" y="7239000"/>
            <a:ext cx="609600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0" y="4953000"/>
            <a:ext cx="6096000" cy="152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837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255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673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68000" y="11430000"/>
            <a:ext cx="6096000" cy="152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837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255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673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526000" y="4953000"/>
            <a:ext cx="6096000" cy="152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837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255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673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526000" y="11430000"/>
            <a:ext cx="6096000" cy="152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837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255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673" indent="0">
              <a:buNone/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3766613" y="13181111"/>
            <a:ext cx="312586" cy="30777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5278" y="12954000"/>
            <a:ext cx="19006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E8F9AD-EF06-D638-9167-8C57CB89C8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5279" y="2663209"/>
            <a:ext cx="7350722" cy="2651125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1898C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7937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1316E6-F62A-1A4C-97A1-B8423A4E0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5955" y="0"/>
            <a:ext cx="10548046" cy="137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2286000" y="12573000"/>
            <a:ext cx="6096000" cy="38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750"/>
              </a:spcAft>
            </a:pPr>
            <a:r>
              <a:rPr lang="en-US" sz="10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462" y="2765883"/>
            <a:ext cx="11808556" cy="297137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64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61" y="7978749"/>
            <a:ext cx="11757958" cy="1335278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5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90126" y="9786221"/>
            <a:ext cx="7667892" cy="1161162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48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>
              <a:buNone/>
              <a:defRPr/>
            </a:lvl2pPr>
            <a:lvl3pPr marL="1371600" indent="0">
              <a:buNone/>
              <a:defRPr/>
            </a:lvl3pPr>
            <a:lvl4pPr marL="2057400" indent="0">
              <a:buNone/>
              <a:defRPr/>
            </a:lvl4pPr>
            <a:lvl5pPr marL="27432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6276716" y="-2076172"/>
            <a:ext cx="18473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6240"/>
            <a:ext cx="2133600" cy="2082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215" y="11963400"/>
            <a:ext cx="1374142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229" y="12082728"/>
            <a:ext cx="1549682" cy="25908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1529" y="5824056"/>
            <a:ext cx="9316490" cy="1341884"/>
          </a:xfrm>
        </p:spPr>
        <p:txBody>
          <a:bodyPr anchor="ctr"/>
          <a:lstStyle>
            <a:lvl1pPr marL="0" indent="0" algn="r">
              <a:buNone/>
              <a:defRPr sz="56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7818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31" y="12954000"/>
            <a:ext cx="755370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5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40" y="519313"/>
            <a:ext cx="19647480" cy="173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/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5241" y="2657476"/>
            <a:ext cx="21602010" cy="10296524"/>
          </a:xfrm>
        </p:spPr>
        <p:txBody>
          <a:bodyPr>
            <a:normAutofit/>
          </a:bodyPr>
          <a:lstStyle>
            <a:lvl1pPr marL="457200">
              <a:defRPr sz="5600"/>
            </a:lvl1pPr>
            <a:lvl2pPr>
              <a:defRPr sz="48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89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8478" y="3512260"/>
            <a:ext cx="17286308" cy="37759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8478" y="7612391"/>
            <a:ext cx="17260892" cy="2025858"/>
          </a:xfrm>
        </p:spPr>
        <p:txBody>
          <a:bodyPr tIns="91440"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4214-B20D-084B-8286-D72FDDF1550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D1701-3BC5-F742-B1F8-1D9DA6C287C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8478" y="7609970"/>
            <a:ext cx="1726089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31" y="12954000"/>
            <a:ext cx="755370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5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40" y="519313"/>
            <a:ext cx="19647480" cy="173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/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5240" y="2657476"/>
            <a:ext cx="10541076" cy="10296524"/>
          </a:xfrm>
        </p:spPr>
        <p:txBody>
          <a:bodyPr>
            <a:normAutofit/>
          </a:bodyPr>
          <a:lstStyle>
            <a:lvl1pPr marL="457200">
              <a:defRPr sz="5600"/>
            </a:lvl1pPr>
            <a:lvl2pPr>
              <a:defRPr sz="48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5DBDE35-77FA-A94C-8E18-D381F6EDC3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176174" y="2657476"/>
            <a:ext cx="10541076" cy="10296524"/>
          </a:xfrm>
        </p:spPr>
        <p:txBody>
          <a:bodyPr>
            <a:normAutofit/>
          </a:bodyPr>
          <a:lstStyle>
            <a:lvl1pPr marL="457200">
              <a:defRPr sz="5600"/>
            </a:lvl1pPr>
            <a:lvl2pPr>
              <a:defRPr sz="48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4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31" y="12954000"/>
            <a:ext cx="755370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5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40" y="519313"/>
            <a:ext cx="19647480" cy="173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/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5240" y="3811832"/>
            <a:ext cx="10541076" cy="9142168"/>
          </a:xfrm>
        </p:spPr>
        <p:txBody>
          <a:bodyPr>
            <a:normAutofit/>
          </a:bodyPr>
          <a:lstStyle>
            <a:lvl1pPr marL="457200">
              <a:defRPr sz="5600"/>
            </a:lvl1pPr>
            <a:lvl2pPr>
              <a:defRPr sz="48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5DBDE35-77FA-A94C-8E18-D381F6EDC3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176174" y="3811833"/>
            <a:ext cx="10541076" cy="9142166"/>
          </a:xfrm>
        </p:spPr>
        <p:txBody>
          <a:bodyPr>
            <a:normAutofit/>
          </a:bodyPr>
          <a:lstStyle>
            <a:lvl1pPr marL="457200">
              <a:defRPr sz="5600"/>
            </a:lvl1pPr>
            <a:lvl2pPr>
              <a:defRPr sz="48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948E92D-58FA-6B4A-8EB4-3D6077FF0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240" y="2622014"/>
            <a:ext cx="10541076" cy="118982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600" b="1" cap="all" baseline="0">
                <a:solidFill>
                  <a:schemeClr val="accent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972C29-1EAB-164B-BF02-944AD30298A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176174" y="2622010"/>
            <a:ext cx="10541076" cy="118982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600" b="1" cap="all" baseline="0">
                <a:solidFill>
                  <a:schemeClr val="accent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9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31" y="12954000"/>
            <a:ext cx="755370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5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40" y="519313"/>
            <a:ext cx="19647480" cy="173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7200"/>
            </a:lvl1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29765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31" y="12954000"/>
            <a:ext cx="755370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5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9809591" y="12712703"/>
            <a:ext cx="3201234" cy="730250"/>
          </a:xfrm>
          <a:prstGeom prst="rect">
            <a:avLst/>
          </a:prstGeom>
        </p:spPr>
        <p:txBody>
          <a:bodyPr wrap="none"/>
          <a:lstStyle>
            <a:lvl1pPr algn="r">
              <a:defRPr sz="1800">
                <a:solidFill>
                  <a:srgbClr val="707276"/>
                </a:solidFill>
              </a:defRPr>
            </a:lvl1pPr>
          </a:lstStyle>
          <a:p>
            <a:fld id="{2968F0E1-7F3B-9143-ABF4-576BF984EE9D}" type="datetime4">
              <a:rPr lang="en-US" smtClean="0"/>
              <a:pPr/>
              <a:t>November 16, 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26453" y="12712703"/>
            <a:ext cx="7317106" cy="7302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577901" y="12712703"/>
            <a:ext cx="603662" cy="730250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707276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-2" y="5029200"/>
            <a:ext cx="24384000" cy="3657600"/>
          </a:xfrm>
          <a:noFill/>
          <a:ln w="25400">
            <a:noFill/>
          </a:ln>
          <a:effectLst/>
        </p:spPr>
        <p:txBody>
          <a:bodyPr lIns="274320" tIns="274320" rIns="274320" bIns="274320" anchor="ctr">
            <a:noAutofit/>
          </a:bodyPr>
          <a:lstStyle>
            <a:lvl1pPr algn="l">
              <a:defRPr sz="88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783" y="9601200"/>
            <a:ext cx="22920962" cy="9144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48783" y="10515600"/>
            <a:ext cx="22920962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8783" y="11080954"/>
            <a:ext cx="22920962" cy="5486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783" y="12801600"/>
            <a:ext cx="165143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41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2" y="2450592"/>
            <a:ext cx="24384000" cy="112654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48783" y="402336"/>
            <a:ext cx="19207402" cy="1737360"/>
          </a:xfrm>
        </p:spPr>
        <p:txBody>
          <a:bodyPr lIns="0" tIns="0" rIns="0" bIns="0" anchor="b" anchorCtr="0">
            <a:noAutofit/>
          </a:bodyPr>
          <a:lstStyle>
            <a:lvl1pPr algn="l">
              <a:defRPr sz="56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48784" y="3200398"/>
            <a:ext cx="23286688" cy="9144000"/>
          </a:xfrm>
        </p:spPr>
        <p:txBody>
          <a:bodyPr wrap="square" lIns="0" tIns="0" rIns="0" bIns="0">
            <a:noAutofit/>
          </a:bodyPr>
          <a:lstStyle>
            <a:lvl1pPr marL="685800" indent="-685800">
              <a:buSzPct val="100000"/>
              <a:buFontTx/>
              <a:buBlip>
                <a:blip r:embed="rId2"/>
              </a:buBlip>
              <a:defRPr sz="4000">
                <a:latin typeface="Arial"/>
                <a:cs typeface="Arial"/>
              </a:defRPr>
            </a:lvl1pPr>
            <a:lvl2pPr marL="1485900" indent="-571500">
              <a:buSzPct val="100000"/>
              <a:buFontTx/>
              <a:buBlip>
                <a:blip r:embed="rId3"/>
              </a:buBlip>
              <a:defRPr sz="3600">
                <a:latin typeface="Arial"/>
                <a:cs typeface="Arial"/>
              </a:defRPr>
            </a:lvl2pPr>
            <a:lvl3pPr marL="2286000" indent="-457200">
              <a:buSzPct val="100000"/>
              <a:buFontTx/>
              <a:buBlip>
                <a:blip r:embed="rId4"/>
              </a:buBlip>
              <a:defRPr sz="3200">
                <a:latin typeface="Arial"/>
                <a:cs typeface="Arial"/>
              </a:defRPr>
            </a:lvl3pPr>
            <a:lvl4pPr marL="3200400" indent="-457200">
              <a:buSzPct val="100000"/>
              <a:buFontTx/>
              <a:buBlip>
                <a:blip r:embed="rId5"/>
              </a:buBlip>
              <a:defRPr sz="2800">
                <a:latin typeface="Arial"/>
                <a:cs typeface="Arial"/>
              </a:defRPr>
            </a:lvl4pPr>
            <a:lvl5pPr marL="4114800" indent="-457200">
              <a:buSzPct val="100000"/>
              <a:buFontTx/>
              <a:buBlip>
                <a:blip r:embed="rId2"/>
              </a:buBlip>
              <a:defRPr sz="2800">
                <a:latin typeface="Arial"/>
                <a:cs typeface="Arial"/>
              </a:defRPr>
            </a:lvl5pPr>
            <a:lvl6pPr marL="4572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9591" y="12712703"/>
            <a:ext cx="3201234" cy="730250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sz="18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2968F0E1-7F3B-9143-ABF4-576BF984EE9D}" type="datetime4">
              <a:rPr lang="en-US" smtClean="0"/>
              <a:pPr/>
              <a:t>November 16, 2022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26453" y="12712703"/>
            <a:ext cx="7317106" cy="730250"/>
          </a:xfrm>
          <a:prstGeom prst="rect">
            <a:avLst/>
          </a:prstGeom>
        </p:spPr>
        <p:txBody>
          <a:bodyPr lIns="0" tIns="0" rIns="0" bIns="0" anchor="ctr" anchorCtr="1"/>
          <a:lstStyle>
            <a:lvl1pPr algn="ctr">
              <a:defRPr sz="18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77901" y="12712703"/>
            <a:ext cx="603662" cy="7302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8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3299008" y="12909950"/>
            <a:ext cx="0" cy="36576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7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0DF3-B060-414B-976E-5C7A9FCD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89A7-A5DC-435F-8B72-C3E973A9D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1E189-F07D-4150-B846-0E4AA2E2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0C67-8842-4878-B15D-108458F2262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952D7-E3B6-480B-902C-B3538D9C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AD9A9-7500-4DC0-B89F-5E18733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746E-6A22-45C2-BCD4-FE3FB808B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23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717736" y="761998"/>
            <a:ext cx="12954000" cy="12192000"/>
          </a:xfrm>
          <a:prstGeom prst="rect">
            <a:avLst/>
          </a:prstGeom>
        </p:spPr>
        <p:txBody>
          <a:bodyPr/>
          <a:lstStyle>
            <a:lvl1pPr>
              <a:defRPr sz="46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546" indent="-457182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5908" indent="-457182">
              <a:buFont typeface="Wingdings" panose="05000000000000000000" pitchFamily="2" charset="2"/>
              <a:buChar char="ü"/>
              <a:defRPr sz="3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636" indent="-457182">
              <a:buFont typeface="Wingdings" panose="05000000000000000000" pitchFamily="2" charset="2"/>
              <a:buChar char="§"/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324098" y="7288388"/>
            <a:ext cx="7620000" cy="5715000"/>
          </a:xfrm>
          <a:prstGeom prst="rect">
            <a:avLst/>
          </a:prstGeom>
        </p:spPr>
        <p:txBody>
          <a:bodyPr/>
          <a:lstStyle>
            <a:lvl1pPr>
              <a:defRPr sz="4666"/>
            </a:lvl1pPr>
            <a:lvl2pPr marL="1371546" indent="-457182">
              <a:buFont typeface="Wingdings" panose="05000000000000000000" pitchFamily="2" charset="2"/>
              <a:buChar char="§"/>
              <a:defRPr sz="4000"/>
            </a:lvl2pPr>
            <a:lvl3pPr marL="2285908" indent="-457182">
              <a:buFont typeface="Wingdings" panose="05000000000000000000" pitchFamily="2" charset="2"/>
              <a:buChar char="ü"/>
              <a:defRPr sz="3334"/>
            </a:lvl3pPr>
            <a:lvl4pPr>
              <a:defRPr sz="3000"/>
            </a:lvl4pPr>
            <a:lvl5pPr marL="4114636" indent="-457182">
              <a:buFont typeface="Wingdings" panose="05000000000000000000" pitchFamily="2" charset="2"/>
              <a:buChar char="§"/>
              <a:defRPr sz="266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1" y="3825877"/>
            <a:ext cx="7620002" cy="265112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93183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7"/>
            <a:ext cx="18288000" cy="218496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286000" y="3429001"/>
            <a:ext cx="21336000" cy="9144002"/>
          </a:xfrm>
          <a:prstGeom prst="rect">
            <a:avLst/>
          </a:prstGeom>
        </p:spPr>
        <p:txBody>
          <a:bodyPr/>
          <a:lstStyle>
            <a:lvl1pPr>
              <a:defRPr sz="46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546" indent="-457182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5908" indent="-457182">
              <a:buFont typeface="Wingdings" panose="05000000000000000000" pitchFamily="2" charset="2"/>
              <a:buChar char="ü"/>
              <a:defRPr sz="3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636" indent="-457182">
              <a:buFont typeface="Wingdings" panose="05000000000000000000" pitchFamily="2" charset="2"/>
              <a:buChar char="§"/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7"/>
            <a:ext cx="18288000" cy="218496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286000" y="3429001"/>
            <a:ext cx="21336000" cy="9144002"/>
          </a:xfrm>
          <a:prstGeom prst="rect">
            <a:avLst/>
          </a:prstGeom>
        </p:spPr>
        <p:txBody>
          <a:bodyPr/>
          <a:lstStyle>
            <a:lvl1pPr>
              <a:defRPr sz="46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546" indent="-457182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5908" indent="-457182">
              <a:buFont typeface="Wingdings" panose="05000000000000000000" pitchFamily="2" charset="2"/>
              <a:buChar char="ü"/>
              <a:defRPr sz="3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636" indent="-457182">
              <a:buFont typeface="Wingdings" panose="05000000000000000000" pitchFamily="2" charset="2"/>
              <a:buChar char="§"/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7"/>
            <a:ext cx="18288000" cy="218496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286000" y="3429001"/>
            <a:ext cx="21336000" cy="9144002"/>
          </a:xfrm>
          <a:prstGeom prst="rect">
            <a:avLst/>
          </a:prstGeom>
        </p:spPr>
        <p:txBody>
          <a:bodyPr/>
          <a:lstStyle>
            <a:lvl1pPr>
              <a:defRPr sz="46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546" indent="-457182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5908" indent="-457182">
              <a:buFont typeface="Wingdings" panose="05000000000000000000" pitchFamily="2" charset="2"/>
              <a:buChar char="ü"/>
              <a:defRPr sz="3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636" indent="-457182">
              <a:buFont typeface="Wingdings" panose="05000000000000000000" pitchFamily="2" charset="2"/>
              <a:buChar char="§"/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7"/>
            <a:ext cx="18288000" cy="218496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286000" y="3429001"/>
            <a:ext cx="21336000" cy="9144002"/>
          </a:xfrm>
          <a:prstGeom prst="rect">
            <a:avLst/>
          </a:prstGeom>
        </p:spPr>
        <p:txBody>
          <a:bodyPr/>
          <a:lstStyle>
            <a:lvl1pPr>
              <a:defRPr sz="466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546" indent="-457182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5908" indent="-457182">
              <a:buFont typeface="Wingdings" panose="05000000000000000000" pitchFamily="2" charset="2"/>
              <a:buChar char="ü"/>
              <a:defRPr sz="3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636" indent="-457182">
              <a:buFont typeface="Wingdings" panose="05000000000000000000" pitchFamily="2" charset="2"/>
              <a:buChar char="§"/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6000" y="8434192"/>
            <a:ext cx="6781800" cy="451980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6000" y="3444240"/>
            <a:ext cx="6781800" cy="452628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63100" y="8434192"/>
            <a:ext cx="6781800" cy="451980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63100" y="3444240"/>
            <a:ext cx="6781800" cy="452628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40200" y="8434192"/>
            <a:ext cx="6781800" cy="451980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840200" y="3444240"/>
            <a:ext cx="6781800" cy="452628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659892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6000" y="1158240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63100" y="659892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63100" y="1158240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40200" y="659892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840200" y="11582400"/>
            <a:ext cx="6781800" cy="13716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6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28726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743090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3657454" indent="0">
              <a:buNone/>
              <a:defRPr sz="2334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23323828" y="12954000"/>
            <a:ext cx="755372" cy="76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1"/>
            <a:ext cx="2001303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7"/>
            <a:ext cx="18288000" cy="2184966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9265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3600"/>
              </a:spcBef>
              <a:defRPr sz="3800"/>
            </a:lvl1pPr>
            <a:lvl2pPr marL="1117600" indent="-558800">
              <a:spcBef>
                <a:spcPts val="3600"/>
              </a:spcBef>
              <a:defRPr sz="3800"/>
            </a:lvl2pPr>
            <a:lvl3pPr marL="1676400" indent="-558800">
              <a:spcBef>
                <a:spcPts val="3600"/>
              </a:spcBef>
              <a:defRPr sz="3800"/>
            </a:lvl3pPr>
            <a:lvl4pPr marL="2235200" indent="-558800">
              <a:spcBef>
                <a:spcPts val="3600"/>
              </a:spcBef>
              <a:defRPr sz="3800"/>
            </a:lvl4pPr>
            <a:lvl5pPr marL="2794000" indent="-558800">
              <a:spcBef>
                <a:spcPts val="3600"/>
              </a:spcBef>
              <a:defRPr sz="3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0599"/>
            <a:ext cx="19621500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1524000" y="0"/>
            <a:ext cx="9144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2441574" y="13217434"/>
            <a:ext cx="6096000" cy="3810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1000"/>
              </a:spcAft>
            </a:pPr>
            <a:r>
              <a:rPr lang="en-US" sz="1333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4572000"/>
            <a:ext cx="7620000" cy="3048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8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4215" y="9448800"/>
            <a:ext cx="7620000" cy="4572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3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/>
            </a:lvl2pPr>
            <a:lvl3pPr marL="1828837" indent="0">
              <a:buNone/>
              <a:defRPr/>
            </a:lvl3pPr>
            <a:lvl4pPr marL="2743255" indent="0">
              <a:buNone/>
              <a:defRPr/>
            </a:lvl4pPr>
            <a:lvl5pPr marL="3657673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9972260"/>
            <a:ext cx="7620000" cy="4572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2667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18" indent="0">
              <a:buNone/>
              <a:defRPr/>
            </a:lvl2pPr>
            <a:lvl3pPr marL="1828837" indent="0">
              <a:buNone/>
              <a:defRPr/>
            </a:lvl3pPr>
            <a:lvl4pPr marL="2743255" indent="0">
              <a:buNone/>
              <a:defRPr/>
            </a:lvl4pPr>
            <a:lvl5pPr marL="3657673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6245926" y="-2076173"/>
            <a:ext cx="184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96240"/>
            <a:ext cx="2133600" cy="2082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789" y="12607834"/>
            <a:ext cx="137414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2727162"/>
            <a:ext cx="1549682" cy="25908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9402" y="8192742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11/16/2022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317B43-582E-4365-8320-BBCCA5227974}"/>
              </a:ext>
            </a:extLst>
          </p:cNvPr>
          <p:cNvSpPr txBox="1"/>
          <p:nvPr userDrawn="1"/>
        </p:nvSpPr>
        <p:spPr>
          <a:xfrm>
            <a:off x="17145000" y="12988834"/>
            <a:ext cx="121920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8382000" y="0"/>
            <a:ext cx="16002000" cy="137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766613" y="13181111"/>
            <a:ext cx="312586" cy="30777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2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451556"/>
            <a:ext cx="18288000" cy="2184965"/>
          </a:xfrm>
          <a:prstGeom prst="rect">
            <a:avLst/>
          </a:prstGeom>
        </p:spPr>
        <p:txBody>
          <a:bodyPr lIns="0" anchor="b"/>
          <a:lstStyle>
            <a:lvl1pPr>
              <a:defRPr lang="en-US" sz="6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286000" y="3428999"/>
            <a:ext cx="21336000" cy="9144002"/>
          </a:xfrm>
          <a:prstGeom prst="rect">
            <a:avLst/>
          </a:prstGeom>
        </p:spPr>
        <p:txBody>
          <a:bodyPr/>
          <a:lstStyle>
            <a:lvl1pPr>
              <a:defRPr sz="466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371627" indent="-457209">
              <a:buFont typeface="Wingdings" panose="05000000000000000000" pitchFamily="2" charset="2"/>
              <a:buChar char="§"/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46" indent="-457209">
              <a:buFont typeface="Wingdings" panose="05000000000000000000" pitchFamily="2" charset="2"/>
              <a:buChar char="ü"/>
              <a:defRPr sz="33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114882" indent="-457209">
              <a:buFont typeface="Wingdings" panose="05000000000000000000" pitchFamily="2" charset="2"/>
              <a:buChar char="§"/>
              <a:defRPr sz="26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839014" y="12991926"/>
            <a:ext cx="5180012" cy="724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11/16/2022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8744" y="12954000"/>
            <a:ext cx="2001303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4692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7.tiff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0B9DA-B669-D941-9B3D-BE55E36AF178}"/>
              </a:ext>
            </a:extLst>
          </p:cNvPr>
          <p:cNvGrpSpPr/>
          <p:nvPr userDrawn="1"/>
        </p:nvGrpSpPr>
        <p:grpSpPr>
          <a:xfrm>
            <a:off x="1143000" y="12801600"/>
            <a:ext cx="22479000" cy="745394"/>
            <a:chOff x="1143000" y="12801600"/>
            <a:chExt cx="22479000" cy="745394"/>
          </a:xfrm>
        </p:grpSpPr>
        <p:pic>
          <p:nvPicPr>
            <p:cNvPr id="9" name="Picture 12" descr="Biodefense Policy Landscape Analysis Tool">
              <a:extLst>
                <a:ext uri="{FF2B5EF4-FFF2-40B4-BE49-F238E27FC236}">
                  <a16:creationId xmlns:a16="http://schemas.microsoft.com/office/drawing/2014/main" id="{DF558833-E2E4-294F-88A0-233FA60AC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6" t="17786" r="8946" b="14651"/>
            <a:stretch/>
          </p:blipFill>
          <p:spPr bwMode="auto">
            <a:xfrm>
              <a:off x="19583400" y="12937693"/>
              <a:ext cx="1234328" cy="602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ome | U.S. DOE Office of Science (SC)">
              <a:extLst>
                <a:ext uri="{FF2B5EF4-FFF2-40B4-BE49-F238E27FC236}">
                  <a16:creationId xmlns:a16="http://schemas.microsoft.com/office/drawing/2014/main" id="{213BFF0F-B6CB-B844-922A-129012861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2931205"/>
              <a:ext cx="3658152" cy="615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6298FF-9C35-DF48-A77C-8CCF3F1A0ADB}"/>
                </a:ext>
              </a:extLst>
            </p:cNvPr>
            <p:cNvCxnSpPr>
              <a:cxnSpLocks/>
            </p:cNvCxnSpPr>
            <p:nvPr/>
          </p:nvCxnSpPr>
          <p:spPr>
            <a:xfrm>
              <a:off x="1143000" y="12801600"/>
              <a:ext cx="22479000" cy="0"/>
            </a:xfrm>
            <a:prstGeom prst="line">
              <a:avLst/>
            </a:prstGeom>
            <a:noFill/>
            <a:ln w="31750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7" r:id="rId5"/>
    <p:sldLayoutId id="2147483658" r:id="rId6"/>
    <p:sldLayoutId id="2147483659" r:id="rId7"/>
    <p:sldLayoutId id="2147483678" r:id="rId8"/>
    <p:sldLayoutId id="2147483679" r:id="rId9"/>
    <p:sldLayoutId id="2147483680" r:id="rId10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5pPr>
      <a:lvl6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6pPr>
      <a:lvl7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7pPr>
      <a:lvl8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8pPr>
      <a:lvl9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9pPr>
    </p:titleStyle>
    <p:bodyStyle>
      <a:lvl1pPr marL="635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5pPr>
      <a:lvl6pPr marL="3810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6pPr>
      <a:lvl7pPr marL="4445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7pPr>
      <a:lvl8pPr marL="5080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8pPr>
      <a:lvl9pPr marL="5715000" marR="0" indent="-635000" algn="l" defTabSz="825500" eaLnBrk="1" latinLnBrk="0" hangingPunct="1">
        <a:lnSpc>
          <a:spcPct val="100000"/>
        </a:lnSpc>
        <a:spcBef>
          <a:spcPts val="32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Lucida Grande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9640" y="175902"/>
            <a:ext cx="2133600" cy="208204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2247564" y="502920"/>
            <a:ext cx="21336000" cy="13563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800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240" y="519313"/>
            <a:ext cx="19647480" cy="1738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5240" y="2670050"/>
            <a:ext cx="21468324" cy="10162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80480" y="12740643"/>
            <a:ext cx="944880" cy="827398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FBA0A-E684-3148-BEBE-C590D1F80DE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4" y="0"/>
            <a:ext cx="153979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0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13716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64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371600" rtl="0" eaLnBrk="1" latinLnBrk="0" hangingPunct="1">
        <a:lnSpc>
          <a:spcPct val="110000"/>
        </a:lnSpc>
        <a:spcBef>
          <a:spcPts val="150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4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1371600" indent="-457200" algn="l" defTabSz="13716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4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2286000" indent="-457200" algn="l" defTabSz="13716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32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3200400" indent="-457200" algn="l" defTabSz="13716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4114800" indent="-457200" algn="l" defTabSz="13716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2005.01643" TargetMode="Externa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451" y="3505200"/>
            <a:ext cx="8495794" cy="2590800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Neural Lyapunov Differentiable Predictive Control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3200" y="9296400"/>
            <a:ext cx="9677400" cy="1694228"/>
          </a:xfrm>
        </p:spPr>
        <p:txBody>
          <a:bodyPr/>
          <a:lstStyle/>
          <a:p>
            <a:pPr algn="l"/>
            <a:r>
              <a:rPr lang="en-US" b="0" dirty="0">
                <a:latin typeface="Arial"/>
                <a:cs typeface="Arial"/>
              </a:rPr>
              <a:t>Sayak Mukherjee, </a:t>
            </a:r>
            <a:r>
              <a:rPr lang="en-US" dirty="0">
                <a:latin typeface="Arial"/>
                <a:cs typeface="Arial"/>
              </a:rPr>
              <a:t>Jan Drgona</a:t>
            </a:r>
            <a:r>
              <a:rPr lang="en-US" b="0" dirty="0">
                <a:latin typeface="Arial"/>
                <a:cs typeface="Arial"/>
              </a:rPr>
              <a:t>, Aaron Tuor,</a:t>
            </a:r>
          </a:p>
          <a:p>
            <a:pPr algn="l"/>
            <a:r>
              <a:rPr lang="en-US" b="0" dirty="0"/>
              <a:t>Mahantesh Halappanavar, Draguna Vrabie </a:t>
            </a:r>
            <a:endParaRPr lang="en-US" b="0" dirty="0">
              <a:latin typeface="Arial"/>
              <a:cs typeface="Arial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2590800" y="7266214"/>
            <a:ext cx="7620000" cy="4572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61st IEEE Conference on Decision and Control </a:t>
            </a:r>
          </a:p>
          <a:p>
            <a:r>
              <a:rPr lang="en-US" sz="2667" dirty="0"/>
              <a:t>Dec. 6-9, 2022, in Cancún, Mexico</a:t>
            </a:r>
          </a:p>
        </p:txBody>
      </p:sp>
      <p:pic>
        <p:nvPicPr>
          <p:cNvPr id="1030" name="Picture 6" descr="Drought Status Update for the Pacific Northwest | July 29, 2021 |  Drought.gov">
            <a:extLst>
              <a:ext uri="{FF2B5EF4-FFF2-40B4-BE49-F238E27FC236}">
                <a16:creationId xmlns:a16="http://schemas.microsoft.com/office/drawing/2014/main" id="{F24B64FF-2F0F-4D5C-A20D-3D0DE505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593" y="0"/>
            <a:ext cx="11881407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ific Northwest National Laboratory | Better Buildings Initiative">
            <a:extLst>
              <a:ext uri="{FF2B5EF4-FFF2-40B4-BE49-F238E27FC236}">
                <a16:creationId xmlns:a16="http://schemas.microsoft.com/office/drawing/2014/main" id="{94E0E8B2-35C0-4674-BF83-094B86037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7" b="1972"/>
          <a:stretch/>
        </p:blipFill>
        <p:spPr bwMode="auto">
          <a:xfrm>
            <a:off x="12505703" y="6858000"/>
            <a:ext cx="11878297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8DE4C2-011C-4E60-9343-C8C162726B40}"/>
              </a:ext>
            </a:extLst>
          </p:cNvPr>
          <p:cNvSpPr/>
          <p:nvPr/>
        </p:nvSpPr>
        <p:spPr>
          <a:xfrm>
            <a:off x="2209800" y="6248400"/>
            <a:ext cx="3048000" cy="604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00FFE-885F-48DD-B5FC-632C6B26D252}"/>
              </a:ext>
            </a:extLst>
          </p:cNvPr>
          <p:cNvSpPr/>
          <p:nvPr/>
        </p:nvSpPr>
        <p:spPr>
          <a:xfrm>
            <a:off x="11582400" y="5491444"/>
            <a:ext cx="1676400" cy="985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E3B22-8B19-4FD2-B076-A3254CE99D69}"/>
              </a:ext>
            </a:extLst>
          </p:cNvPr>
          <p:cNvSpPr/>
          <p:nvPr/>
        </p:nvSpPr>
        <p:spPr>
          <a:xfrm>
            <a:off x="2362200" y="5491444"/>
            <a:ext cx="6553200" cy="685800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3AD3E-918F-411A-A1CC-83655576640B}"/>
              </a:ext>
            </a:extLst>
          </p:cNvPr>
          <p:cNvSpPr/>
          <p:nvPr/>
        </p:nvSpPr>
        <p:spPr>
          <a:xfrm>
            <a:off x="15045608" y="8345683"/>
            <a:ext cx="1718391" cy="1021152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2D7738-F025-486E-9179-1D4F65ED795C}"/>
              </a:ext>
            </a:extLst>
          </p:cNvPr>
          <p:cNvSpPr/>
          <p:nvPr/>
        </p:nvSpPr>
        <p:spPr>
          <a:xfrm>
            <a:off x="5867400" y="4734488"/>
            <a:ext cx="3606879" cy="6858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B6C389-0CDE-4CF4-A9CC-AB65D9A394CA}"/>
              </a:ext>
            </a:extLst>
          </p:cNvPr>
          <p:cNvSpPr/>
          <p:nvPr/>
        </p:nvSpPr>
        <p:spPr>
          <a:xfrm>
            <a:off x="15045609" y="2857500"/>
            <a:ext cx="3667528" cy="31623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923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8DE4C2-011C-4E60-9343-C8C162726B40}"/>
              </a:ext>
            </a:extLst>
          </p:cNvPr>
          <p:cNvSpPr/>
          <p:nvPr/>
        </p:nvSpPr>
        <p:spPr>
          <a:xfrm>
            <a:off x="2209800" y="6248400"/>
            <a:ext cx="3048000" cy="604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00FFE-885F-48DD-B5FC-632C6B26D252}"/>
              </a:ext>
            </a:extLst>
          </p:cNvPr>
          <p:cNvSpPr/>
          <p:nvPr/>
        </p:nvSpPr>
        <p:spPr>
          <a:xfrm>
            <a:off x="11582400" y="5491444"/>
            <a:ext cx="1676400" cy="985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E3B22-8B19-4FD2-B076-A3254CE99D69}"/>
              </a:ext>
            </a:extLst>
          </p:cNvPr>
          <p:cNvSpPr/>
          <p:nvPr/>
        </p:nvSpPr>
        <p:spPr>
          <a:xfrm>
            <a:off x="2362200" y="5491444"/>
            <a:ext cx="6553200" cy="685800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3AD3E-918F-411A-A1CC-83655576640B}"/>
              </a:ext>
            </a:extLst>
          </p:cNvPr>
          <p:cNvSpPr/>
          <p:nvPr/>
        </p:nvSpPr>
        <p:spPr>
          <a:xfrm>
            <a:off x="15045608" y="8345683"/>
            <a:ext cx="1718391" cy="1021152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2D7738-F025-486E-9179-1D4F65ED795C}"/>
              </a:ext>
            </a:extLst>
          </p:cNvPr>
          <p:cNvSpPr/>
          <p:nvPr/>
        </p:nvSpPr>
        <p:spPr>
          <a:xfrm>
            <a:off x="5867400" y="4734488"/>
            <a:ext cx="3606879" cy="6858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B6C389-0CDE-4CF4-A9CC-AB65D9A394CA}"/>
              </a:ext>
            </a:extLst>
          </p:cNvPr>
          <p:cNvSpPr/>
          <p:nvPr/>
        </p:nvSpPr>
        <p:spPr>
          <a:xfrm>
            <a:off x="15045609" y="2857500"/>
            <a:ext cx="3667528" cy="31623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D1A9E2-ABFD-49B0-9EA1-A49A5E7AE33B}"/>
              </a:ext>
            </a:extLst>
          </p:cNvPr>
          <p:cNvSpPr/>
          <p:nvPr/>
        </p:nvSpPr>
        <p:spPr>
          <a:xfrm>
            <a:off x="2362201" y="4734488"/>
            <a:ext cx="3124200" cy="685800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614B2D-D720-41AA-8B58-BBB7E86DB45D}"/>
              </a:ext>
            </a:extLst>
          </p:cNvPr>
          <p:cNvSpPr/>
          <p:nvPr/>
        </p:nvSpPr>
        <p:spPr>
          <a:xfrm>
            <a:off x="18516600" y="7119656"/>
            <a:ext cx="2282982" cy="3357452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068642-EBF9-4417-841B-2D5E57739692}"/>
              </a:ext>
            </a:extLst>
          </p:cNvPr>
          <p:cNvSpPr/>
          <p:nvPr/>
        </p:nvSpPr>
        <p:spPr>
          <a:xfrm>
            <a:off x="18821400" y="11658600"/>
            <a:ext cx="1708463" cy="1169712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576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8DE4C2-011C-4E60-9343-C8C162726B40}"/>
              </a:ext>
            </a:extLst>
          </p:cNvPr>
          <p:cNvSpPr/>
          <p:nvPr/>
        </p:nvSpPr>
        <p:spPr>
          <a:xfrm>
            <a:off x="2209800" y="6248400"/>
            <a:ext cx="3048000" cy="604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00FFE-885F-48DD-B5FC-632C6B26D252}"/>
              </a:ext>
            </a:extLst>
          </p:cNvPr>
          <p:cNvSpPr/>
          <p:nvPr/>
        </p:nvSpPr>
        <p:spPr>
          <a:xfrm>
            <a:off x="11582400" y="5491444"/>
            <a:ext cx="1676400" cy="985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E3B22-8B19-4FD2-B076-A3254CE99D69}"/>
              </a:ext>
            </a:extLst>
          </p:cNvPr>
          <p:cNvSpPr/>
          <p:nvPr/>
        </p:nvSpPr>
        <p:spPr>
          <a:xfrm>
            <a:off x="2362200" y="5491444"/>
            <a:ext cx="6553200" cy="685800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3AD3E-918F-411A-A1CC-83655576640B}"/>
              </a:ext>
            </a:extLst>
          </p:cNvPr>
          <p:cNvSpPr/>
          <p:nvPr/>
        </p:nvSpPr>
        <p:spPr>
          <a:xfrm>
            <a:off x="15045608" y="8345683"/>
            <a:ext cx="1718391" cy="1021152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2D7738-F025-486E-9179-1D4F65ED795C}"/>
              </a:ext>
            </a:extLst>
          </p:cNvPr>
          <p:cNvSpPr/>
          <p:nvPr/>
        </p:nvSpPr>
        <p:spPr>
          <a:xfrm>
            <a:off x="5867400" y="4734488"/>
            <a:ext cx="3606879" cy="6858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B6C389-0CDE-4CF4-A9CC-AB65D9A394CA}"/>
              </a:ext>
            </a:extLst>
          </p:cNvPr>
          <p:cNvSpPr/>
          <p:nvPr/>
        </p:nvSpPr>
        <p:spPr>
          <a:xfrm>
            <a:off x="15045609" y="2857500"/>
            <a:ext cx="3667528" cy="3162300"/>
          </a:xfrm>
          <a:prstGeom prst="roundRect">
            <a:avLst/>
          </a:prstGeom>
          <a:noFill/>
          <a:ln w="57150" cap="flat">
            <a:solidFill>
              <a:schemeClr val="accent4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D1A9E2-ABFD-49B0-9EA1-A49A5E7AE33B}"/>
              </a:ext>
            </a:extLst>
          </p:cNvPr>
          <p:cNvSpPr/>
          <p:nvPr/>
        </p:nvSpPr>
        <p:spPr>
          <a:xfrm>
            <a:off x="2362201" y="4734488"/>
            <a:ext cx="3124200" cy="685800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614B2D-D720-41AA-8B58-BBB7E86DB45D}"/>
              </a:ext>
            </a:extLst>
          </p:cNvPr>
          <p:cNvSpPr/>
          <p:nvPr/>
        </p:nvSpPr>
        <p:spPr>
          <a:xfrm>
            <a:off x="18516600" y="7119656"/>
            <a:ext cx="2282982" cy="3357452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068642-EBF9-4417-841B-2D5E57739692}"/>
              </a:ext>
            </a:extLst>
          </p:cNvPr>
          <p:cNvSpPr/>
          <p:nvPr/>
        </p:nvSpPr>
        <p:spPr>
          <a:xfrm>
            <a:off x="18821400" y="11658600"/>
            <a:ext cx="1708463" cy="1169712"/>
          </a:xfrm>
          <a:prstGeom prst="roundRect">
            <a:avLst/>
          </a:prstGeom>
          <a:noFill/>
          <a:ln w="57150" cap="flat">
            <a:solidFill>
              <a:schemeClr val="accent5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C45C62-D2CE-4F3B-A621-3BE832804A83}"/>
              </a:ext>
            </a:extLst>
          </p:cNvPr>
          <p:cNvSpPr/>
          <p:nvPr/>
        </p:nvSpPr>
        <p:spPr>
          <a:xfrm>
            <a:off x="3352800" y="3581400"/>
            <a:ext cx="3124200" cy="914400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24B2171-B120-4801-8FC0-77D9E121BC6D}"/>
              </a:ext>
            </a:extLst>
          </p:cNvPr>
          <p:cNvSpPr/>
          <p:nvPr/>
        </p:nvSpPr>
        <p:spPr>
          <a:xfrm>
            <a:off x="16459199" y="6072048"/>
            <a:ext cx="2362201" cy="985556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3B3437-B865-4232-8345-461213E45E81}"/>
              </a:ext>
            </a:extLst>
          </p:cNvPr>
          <p:cNvSpPr/>
          <p:nvPr/>
        </p:nvSpPr>
        <p:spPr>
          <a:xfrm>
            <a:off x="18516600" y="10580121"/>
            <a:ext cx="2362201" cy="985556"/>
          </a:xfrm>
          <a:prstGeom prst="roundRect">
            <a:avLst/>
          </a:prstGeom>
          <a:noFill/>
          <a:ln w="57150" cap="flat">
            <a:solidFill>
              <a:srgbClr val="7030A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031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187" y="451557"/>
            <a:ext cx="19666813" cy="1710620"/>
          </a:xfrm>
        </p:spPr>
        <p:txBody>
          <a:bodyPr lIns="0" tIns="50800" rIns="50800" bIns="50800" anchor="b">
            <a:normAutofit fontScale="90000"/>
          </a:bodyPr>
          <a:lstStyle/>
          <a:p>
            <a:pPr algn="l"/>
            <a:br>
              <a:rPr lang="en-US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Learning to Stabilize Unstable System with DPC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76" y="3266058"/>
            <a:ext cx="9447375" cy="44218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2089302" y="2675032"/>
            <a:ext cx="3296095" cy="605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3" dirty="0"/>
              <a:t>Problem setup: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ADD78-F31A-49A0-9055-1672E28743A8}"/>
              </a:ext>
            </a:extLst>
          </p:cNvPr>
          <p:cNvSpPr/>
          <p:nvPr/>
        </p:nvSpPr>
        <p:spPr>
          <a:xfrm>
            <a:off x="2007986" y="8055883"/>
            <a:ext cx="3701654" cy="605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3" dirty="0"/>
              <a:t>DPC formulation:</a:t>
            </a:r>
            <a:endParaRPr lang="en-US" sz="5000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ADC26955-3E1D-4326-8BF6-3F3E80F4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187" y="8887634"/>
            <a:ext cx="6865213" cy="36198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D61C35-93E8-477A-BFF3-73FEDC0CF2A7}"/>
              </a:ext>
            </a:extLst>
          </p:cNvPr>
          <p:cNvSpPr txBox="1">
            <a:spLocks/>
          </p:cNvSpPr>
          <p:nvPr/>
        </p:nvSpPr>
        <p:spPr>
          <a:xfrm>
            <a:off x="9067800" y="12895175"/>
            <a:ext cx="14772257" cy="7385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333" b="0" dirty="0"/>
              <a:t>Drgona J., Tuor A., Vrabie D., Learning Stable Adaptive Explicit Differentiable Predictive Control for Unknown Linear Systems, under review, 2021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7476" y="8410575"/>
            <a:ext cx="9236352" cy="4138657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1916" y="2166355"/>
            <a:ext cx="8766635" cy="65749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289" t="7155"/>
          <a:stretch/>
        </p:blipFill>
        <p:spPr>
          <a:xfrm>
            <a:off x="14219075" y="8556529"/>
            <a:ext cx="4586623" cy="42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451557"/>
            <a:ext cx="18288000" cy="1377243"/>
          </a:xfrm>
        </p:spPr>
        <p:txBody>
          <a:bodyPr/>
          <a:lstStyle/>
          <a:p>
            <a:pPr algn="l"/>
            <a:r>
              <a:rPr lang="en-US" sz="5333" dirty="0">
                <a:solidFill>
                  <a:schemeClr val="tx1"/>
                </a:solidFill>
              </a:rPr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3048000" y="11811000"/>
            <a:ext cx="1864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2191724"/>
            <a:ext cx="12185372" cy="91390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191724"/>
            <a:ext cx="12052300" cy="90392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D6B9E-E00F-43DD-86F5-1C8653ACC905}"/>
              </a:ext>
            </a:extLst>
          </p:cNvPr>
          <p:cNvSpPr txBox="1">
            <a:spLocks/>
          </p:cNvSpPr>
          <p:nvPr/>
        </p:nvSpPr>
        <p:spPr>
          <a:xfrm>
            <a:off x="9067800" y="12895175"/>
            <a:ext cx="14772257" cy="7385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333" b="0" dirty="0"/>
              <a:t>Drgona J., Tuor A., Vrabie D., Learning Stable Adaptive Explicit Differentiable Predictive Control for Unknown Linear Systems, under review, 2021</a:t>
            </a:r>
          </a:p>
        </p:txBody>
      </p:sp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873063" y="26516110"/>
            <a:ext cx="285335" cy="307777"/>
          </a:xfrm>
        </p:spPr>
        <p:txBody>
          <a:bodyPr/>
          <a:lstStyle/>
          <a:p>
            <a:pPr defTabSz="1828726"/>
            <a:fld id="{FE7A4BB3-E848-5A44-82DF-322201952CD8}" type="slidenum">
              <a:rPr lang="en-US" smtClean="0"/>
              <a:pPr defTabSz="1828726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51557"/>
            <a:ext cx="16350818" cy="18775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Learning Stable Policies via Neural Lyapunov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Differentiable Predictive Control </a:t>
            </a:r>
            <a:endParaRPr lang="en-US" sz="52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88" y="2522217"/>
            <a:ext cx="16768668" cy="4756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13524667" y="7612841"/>
            <a:ext cx="10726250" cy="4306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1702997" y="7895476"/>
            <a:ext cx="11909590" cy="3830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477000" y="12854165"/>
            <a:ext cx="17186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Sayak Mukherjee, Ján Drgoňa, Aaron Tuor, Mahantesh Halappanavar, Draguna Vrabie, Neural Lyapunov Differentiable Predictive Control, IEEE CDC, 2022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0" y="230524"/>
            <a:ext cx="13832670" cy="1220613"/>
          </a:xfrm>
        </p:spPr>
        <p:txBody>
          <a:bodyPr/>
          <a:lstStyle/>
          <a:p>
            <a:r>
              <a:rPr lang="en-US" sz="4667" dirty="0">
                <a:solidFill>
                  <a:schemeClr val="bg1"/>
                </a:solidFill>
              </a:rPr>
              <a:t>Mathematical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502C-7190-2A29-8081-3885EB09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0179"/>
            <a:ext cx="6752167" cy="4847167"/>
          </a:xfrm>
          <a:prstGeom prst="rect">
            <a:avLst/>
          </a:prstGeom>
        </p:spPr>
      </p:pic>
      <p:sp>
        <p:nvSpPr>
          <p:cNvPr id="7" name="Speech Bubble: Rectangle with Corners Rounded 3">
            <a:extLst>
              <a:ext uri="{FF2B5EF4-FFF2-40B4-BE49-F238E27FC236}">
                <a16:creationId xmlns:a16="http://schemas.microsoft.com/office/drawing/2014/main" id="{D5CD2171-F3B0-48E8-E6B6-D4028F6C0C42}"/>
              </a:ext>
            </a:extLst>
          </p:cNvPr>
          <p:cNvSpPr/>
          <p:nvPr/>
        </p:nvSpPr>
        <p:spPr>
          <a:xfrm>
            <a:off x="9043407" y="2280179"/>
            <a:ext cx="3786188" cy="1132417"/>
          </a:xfrm>
          <a:prstGeom prst="wedgeRoundRectCallout">
            <a:avLst>
              <a:gd name="adj1" fmla="val -137081"/>
              <a:gd name="adj2" fmla="val 375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8" name="Speech Bubble: Rectangle with Corners Rounded 3">
            <a:extLst>
              <a:ext uri="{FF2B5EF4-FFF2-40B4-BE49-F238E27FC236}">
                <a16:creationId xmlns:a16="http://schemas.microsoft.com/office/drawing/2014/main" id="{137C827F-CE65-3719-42CA-345B135FAACD}"/>
              </a:ext>
            </a:extLst>
          </p:cNvPr>
          <p:cNvSpPr/>
          <p:nvPr/>
        </p:nvSpPr>
        <p:spPr>
          <a:xfrm>
            <a:off x="9043407" y="3571346"/>
            <a:ext cx="3786188" cy="1132417"/>
          </a:xfrm>
          <a:prstGeom prst="wedgeRoundRectCallout">
            <a:avLst>
              <a:gd name="adj1" fmla="val -123245"/>
              <a:gd name="adj2" fmla="val 186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Dynamics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3">
            <a:extLst>
              <a:ext uri="{FF2B5EF4-FFF2-40B4-BE49-F238E27FC236}">
                <a16:creationId xmlns:a16="http://schemas.microsoft.com/office/drawing/2014/main" id="{7AFBB324-3C94-78C9-CE7C-D28DE4B04EA4}"/>
              </a:ext>
            </a:extLst>
          </p:cNvPr>
          <p:cNvSpPr/>
          <p:nvPr/>
        </p:nvSpPr>
        <p:spPr>
          <a:xfrm>
            <a:off x="9043407" y="6182783"/>
            <a:ext cx="3786188" cy="1132417"/>
          </a:xfrm>
          <a:prstGeom prst="wedgeRoundRectCallout">
            <a:avLst>
              <a:gd name="adj1" fmla="val -152805"/>
              <a:gd name="adj2" fmla="val -885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Dynamic constraints</a:t>
            </a:r>
          </a:p>
        </p:txBody>
      </p:sp>
      <p:sp>
        <p:nvSpPr>
          <p:cNvPr id="10" name="Speech Bubble: Rectangle with Corners Rounded 3">
            <a:extLst>
              <a:ext uri="{FF2B5EF4-FFF2-40B4-BE49-F238E27FC236}">
                <a16:creationId xmlns:a16="http://schemas.microsoft.com/office/drawing/2014/main" id="{3A26735D-1953-85B4-8224-D1B18925DE07}"/>
              </a:ext>
            </a:extLst>
          </p:cNvPr>
          <p:cNvSpPr/>
          <p:nvPr/>
        </p:nvSpPr>
        <p:spPr>
          <a:xfrm>
            <a:off x="9043407" y="4891616"/>
            <a:ext cx="3786188" cy="1132417"/>
          </a:xfrm>
          <a:prstGeom prst="wedgeRoundRectCallout">
            <a:avLst>
              <a:gd name="adj1" fmla="val -122616"/>
              <a:gd name="adj2" fmla="val -402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Predictive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CF588-F9F8-220D-C5BB-8FED7081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320" y="4280968"/>
            <a:ext cx="7153507" cy="2294945"/>
          </a:xfrm>
          <a:prstGeom prst="rect">
            <a:avLst/>
          </a:prstGeom>
        </p:spPr>
      </p:pic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23B04C53-1D56-CB5F-06A6-0D532ACA7FEC}"/>
              </a:ext>
            </a:extLst>
          </p:cNvPr>
          <p:cNvSpPr/>
          <p:nvPr/>
        </p:nvSpPr>
        <p:spPr>
          <a:xfrm>
            <a:off x="13177298" y="5228479"/>
            <a:ext cx="2532060" cy="54155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8F2E3-2F29-50CB-BF06-EF673B2B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1549" y="2629864"/>
            <a:ext cx="7402877" cy="784254"/>
          </a:xfrm>
          <a:prstGeom prst="rect">
            <a:avLst/>
          </a:prstGeom>
        </p:spPr>
      </p:pic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4CE07928-B79B-A8E6-D343-1B11DF5D0C45}"/>
              </a:ext>
            </a:extLst>
          </p:cNvPr>
          <p:cNvSpPr/>
          <p:nvPr/>
        </p:nvSpPr>
        <p:spPr>
          <a:xfrm>
            <a:off x="13057403" y="2658229"/>
            <a:ext cx="2532060" cy="54155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13023538" y="3414118"/>
            <a:ext cx="4155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Lower-level</a:t>
            </a:r>
          </a:p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CE9BB5CE-622B-418D-83DC-720E151600CA}"/>
              </a:ext>
            </a:extLst>
          </p:cNvPr>
          <p:cNvSpPr txBox="1">
            <a:spLocks/>
          </p:cNvSpPr>
          <p:nvPr/>
        </p:nvSpPr>
        <p:spPr>
          <a:xfrm>
            <a:off x="3018500" y="451557"/>
            <a:ext cx="20603500" cy="115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50800" rIns="50800" bIns="50800" anchor="b">
            <a:normAutofit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Mathematical Framework of Neural Lyapunov DPC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69649-11FA-410C-AD0D-4CC85B9AA4A4}"/>
              </a:ext>
            </a:extLst>
          </p:cNvPr>
          <p:cNvSpPr/>
          <p:nvPr/>
        </p:nvSpPr>
        <p:spPr>
          <a:xfrm>
            <a:off x="17561516" y="6750872"/>
            <a:ext cx="4169732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Neural control policy</a:t>
            </a:r>
            <a:endParaRPr lang="en-US" b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3939D-52D4-4983-8FCF-85B9F0A61DC8}"/>
              </a:ext>
            </a:extLst>
          </p:cNvPr>
          <p:cNvSpPr/>
          <p:nvPr/>
        </p:nvSpPr>
        <p:spPr>
          <a:xfrm>
            <a:off x="17312249" y="3550297"/>
            <a:ext cx="466826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MPC objective function</a:t>
            </a:r>
            <a:endParaRPr 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6C588D-2F0E-4271-8D1B-92F56C37A031}"/>
              </a:ext>
            </a:extLst>
          </p:cNvPr>
          <p:cNvSpPr txBox="1"/>
          <p:nvPr/>
        </p:nvSpPr>
        <p:spPr>
          <a:xfrm>
            <a:off x="6477000" y="12854165"/>
            <a:ext cx="17186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Sayak Mukherjee, Ján Drgoňa, Aaron Tuor, Mahantesh Halappanavar, Draguna Vrabie, Neural Lyapunov Differentiable Predictive Control, IEEE CDC, 2022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85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0" y="230524"/>
            <a:ext cx="13832670" cy="1220613"/>
          </a:xfrm>
        </p:spPr>
        <p:txBody>
          <a:bodyPr/>
          <a:lstStyle/>
          <a:p>
            <a:r>
              <a:rPr lang="en-US" sz="4667" dirty="0">
                <a:solidFill>
                  <a:schemeClr val="bg1"/>
                </a:solidFill>
              </a:rPr>
              <a:t>Mathematical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B502C-7190-2A29-8081-3885EB09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0179"/>
            <a:ext cx="6752167" cy="4847167"/>
          </a:xfrm>
          <a:prstGeom prst="rect">
            <a:avLst/>
          </a:prstGeom>
        </p:spPr>
      </p:pic>
      <p:sp>
        <p:nvSpPr>
          <p:cNvPr id="7" name="Speech Bubble: Rectangle with Corners Rounded 3">
            <a:extLst>
              <a:ext uri="{FF2B5EF4-FFF2-40B4-BE49-F238E27FC236}">
                <a16:creationId xmlns:a16="http://schemas.microsoft.com/office/drawing/2014/main" id="{D5CD2171-F3B0-48E8-E6B6-D4028F6C0C42}"/>
              </a:ext>
            </a:extLst>
          </p:cNvPr>
          <p:cNvSpPr/>
          <p:nvPr/>
        </p:nvSpPr>
        <p:spPr>
          <a:xfrm>
            <a:off x="9043407" y="2280179"/>
            <a:ext cx="3786188" cy="1132417"/>
          </a:xfrm>
          <a:prstGeom prst="wedgeRoundRectCallout">
            <a:avLst>
              <a:gd name="adj1" fmla="val -137081"/>
              <a:gd name="adj2" fmla="val 375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8" name="Speech Bubble: Rectangle with Corners Rounded 3">
            <a:extLst>
              <a:ext uri="{FF2B5EF4-FFF2-40B4-BE49-F238E27FC236}">
                <a16:creationId xmlns:a16="http://schemas.microsoft.com/office/drawing/2014/main" id="{137C827F-CE65-3719-42CA-345B135FAACD}"/>
              </a:ext>
            </a:extLst>
          </p:cNvPr>
          <p:cNvSpPr/>
          <p:nvPr/>
        </p:nvSpPr>
        <p:spPr>
          <a:xfrm>
            <a:off x="9043407" y="3571346"/>
            <a:ext cx="3786188" cy="1132417"/>
          </a:xfrm>
          <a:prstGeom prst="wedgeRoundRectCallout">
            <a:avLst>
              <a:gd name="adj1" fmla="val -123245"/>
              <a:gd name="adj2" fmla="val 186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Dynamics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3">
            <a:extLst>
              <a:ext uri="{FF2B5EF4-FFF2-40B4-BE49-F238E27FC236}">
                <a16:creationId xmlns:a16="http://schemas.microsoft.com/office/drawing/2014/main" id="{7AFBB324-3C94-78C9-CE7C-D28DE4B04EA4}"/>
              </a:ext>
            </a:extLst>
          </p:cNvPr>
          <p:cNvSpPr/>
          <p:nvPr/>
        </p:nvSpPr>
        <p:spPr>
          <a:xfrm>
            <a:off x="9043407" y="6182783"/>
            <a:ext cx="3786188" cy="1132417"/>
          </a:xfrm>
          <a:prstGeom prst="wedgeRoundRectCallout">
            <a:avLst>
              <a:gd name="adj1" fmla="val -152805"/>
              <a:gd name="adj2" fmla="val -885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Dynamic constraints</a:t>
            </a:r>
          </a:p>
        </p:txBody>
      </p:sp>
      <p:sp>
        <p:nvSpPr>
          <p:cNvPr id="10" name="Speech Bubble: Rectangle with Corners Rounded 3">
            <a:extLst>
              <a:ext uri="{FF2B5EF4-FFF2-40B4-BE49-F238E27FC236}">
                <a16:creationId xmlns:a16="http://schemas.microsoft.com/office/drawing/2014/main" id="{3A26735D-1953-85B4-8224-D1B18925DE07}"/>
              </a:ext>
            </a:extLst>
          </p:cNvPr>
          <p:cNvSpPr/>
          <p:nvPr/>
        </p:nvSpPr>
        <p:spPr>
          <a:xfrm>
            <a:off x="9043407" y="4891616"/>
            <a:ext cx="3786188" cy="1132417"/>
          </a:xfrm>
          <a:prstGeom prst="wedgeRoundRectCallout">
            <a:avLst>
              <a:gd name="adj1" fmla="val -122616"/>
              <a:gd name="adj2" fmla="val -4022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Predictive policy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CF588-F9F8-220D-C5BB-8FED7081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320" y="4280968"/>
            <a:ext cx="7153507" cy="2294945"/>
          </a:xfrm>
          <a:prstGeom prst="rect">
            <a:avLst/>
          </a:prstGeom>
        </p:spPr>
      </p:pic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23B04C53-1D56-CB5F-06A6-0D532ACA7FEC}"/>
              </a:ext>
            </a:extLst>
          </p:cNvPr>
          <p:cNvSpPr/>
          <p:nvPr/>
        </p:nvSpPr>
        <p:spPr>
          <a:xfrm>
            <a:off x="13177298" y="5228479"/>
            <a:ext cx="2532060" cy="54155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CD241D-2A1F-AA99-9AD0-027B4CAA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16" y="7603601"/>
            <a:ext cx="7202943" cy="926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53660-FEA5-4A0B-FDD4-A72999AA2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73" y="9528134"/>
            <a:ext cx="8995833" cy="2137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51AB77-3B9B-2782-14FA-EF2E9F151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591" y="11607732"/>
            <a:ext cx="6985000" cy="1143000"/>
          </a:xfrm>
          <a:prstGeom prst="rect">
            <a:avLst/>
          </a:prstGeom>
        </p:spPr>
      </p:pic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07EFF21B-4D87-8BE5-89BA-F7899C01BEF9}"/>
              </a:ext>
            </a:extLst>
          </p:cNvPr>
          <p:cNvSpPr/>
          <p:nvPr/>
        </p:nvSpPr>
        <p:spPr>
          <a:xfrm rot="5400000">
            <a:off x="9387176" y="9853606"/>
            <a:ext cx="2575516" cy="588917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0F8BB-B3E4-E391-B043-D3B5AD96ECAA}"/>
              </a:ext>
            </a:extLst>
          </p:cNvPr>
          <p:cNvSpPr txBox="1"/>
          <p:nvPr/>
        </p:nvSpPr>
        <p:spPr>
          <a:xfrm>
            <a:off x="11432122" y="8596792"/>
            <a:ext cx="41550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Implementation via input-convex NNs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8F2E3-2F29-50CB-BF06-EF673B2B5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1549" y="2629864"/>
            <a:ext cx="7402877" cy="784254"/>
          </a:xfrm>
          <a:prstGeom prst="rect">
            <a:avLst/>
          </a:prstGeom>
        </p:spPr>
      </p:pic>
      <p:sp>
        <p:nvSpPr>
          <p:cNvPr id="20" name="Notched Right Arrow 19">
            <a:extLst>
              <a:ext uri="{FF2B5EF4-FFF2-40B4-BE49-F238E27FC236}">
                <a16:creationId xmlns:a16="http://schemas.microsoft.com/office/drawing/2014/main" id="{4CE07928-B79B-A8E6-D343-1B11DF5D0C45}"/>
              </a:ext>
            </a:extLst>
          </p:cNvPr>
          <p:cNvSpPr/>
          <p:nvPr/>
        </p:nvSpPr>
        <p:spPr>
          <a:xfrm>
            <a:off x="13057403" y="2658229"/>
            <a:ext cx="2532060" cy="54155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13023538" y="3414118"/>
            <a:ext cx="4155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Lower-level</a:t>
            </a:r>
          </a:p>
          <a:p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E4AF15-EE2C-CB84-1262-B28B29559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1397" y="8823283"/>
            <a:ext cx="9152701" cy="2093897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055E7EAD-9354-62F0-C665-559FD7318DC7}"/>
              </a:ext>
            </a:extLst>
          </p:cNvPr>
          <p:cNvSpPr/>
          <p:nvPr/>
        </p:nvSpPr>
        <p:spPr>
          <a:xfrm>
            <a:off x="13342377" y="6447087"/>
            <a:ext cx="1668258" cy="6278562"/>
          </a:xfrm>
          <a:prstGeom prst="rightBrac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CE9BB5CE-622B-418D-83DC-720E151600CA}"/>
              </a:ext>
            </a:extLst>
          </p:cNvPr>
          <p:cNvSpPr txBox="1">
            <a:spLocks/>
          </p:cNvSpPr>
          <p:nvPr/>
        </p:nvSpPr>
        <p:spPr>
          <a:xfrm>
            <a:off x="3018500" y="451557"/>
            <a:ext cx="20603500" cy="115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50800" rIns="50800" bIns="50800" anchor="b">
            <a:normAutofit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Mathematical Framework of Neural Lyapunov DPC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68E167-251B-49FE-A40F-9D292DA51714}"/>
              </a:ext>
            </a:extLst>
          </p:cNvPr>
          <p:cNvSpPr/>
          <p:nvPr/>
        </p:nvSpPr>
        <p:spPr>
          <a:xfrm>
            <a:off x="735704" y="8980946"/>
            <a:ext cx="7354899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Input Convex Neural networks (ICNN)</a:t>
            </a:r>
            <a:endParaRPr lang="en-US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F8356F-56DD-4E11-9F74-2D69C971EFFF}"/>
              </a:ext>
            </a:extLst>
          </p:cNvPr>
          <p:cNvSpPr/>
          <p:nvPr/>
        </p:nvSpPr>
        <p:spPr>
          <a:xfrm>
            <a:off x="828993" y="7799219"/>
            <a:ext cx="3978974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Lyapunov condition:</a:t>
            </a:r>
            <a:endParaRPr lang="en-US" b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252E3D-5BA9-44AD-A005-C93EF0B04BEA}"/>
              </a:ext>
            </a:extLst>
          </p:cNvPr>
          <p:cNvSpPr/>
          <p:nvPr/>
        </p:nvSpPr>
        <p:spPr>
          <a:xfrm>
            <a:off x="15101044" y="11256127"/>
            <a:ext cx="8818440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Soft state, control, and Lyapunov constraints</a:t>
            </a:r>
            <a:endParaRPr lang="en-US" b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D69649-11FA-410C-AD0D-4CC85B9AA4A4}"/>
              </a:ext>
            </a:extLst>
          </p:cNvPr>
          <p:cNvSpPr/>
          <p:nvPr/>
        </p:nvSpPr>
        <p:spPr>
          <a:xfrm>
            <a:off x="17561516" y="6750872"/>
            <a:ext cx="4169732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Neural control policy</a:t>
            </a:r>
            <a:endParaRPr lang="en-US" b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3939D-52D4-4983-8FCF-85B9F0A61DC8}"/>
              </a:ext>
            </a:extLst>
          </p:cNvPr>
          <p:cNvSpPr/>
          <p:nvPr/>
        </p:nvSpPr>
        <p:spPr>
          <a:xfrm>
            <a:off x="17312249" y="3550297"/>
            <a:ext cx="466826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MPC objective function</a:t>
            </a:r>
            <a:endParaRPr lang="en-US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6C588D-2F0E-4271-8D1B-92F56C37A031}"/>
              </a:ext>
            </a:extLst>
          </p:cNvPr>
          <p:cNvSpPr txBox="1"/>
          <p:nvPr/>
        </p:nvSpPr>
        <p:spPr>
          <a:xfrm>
            <a:off x="6477000" y="12854165"/>
            <a:ext cx="17186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Sayak Mukherjee, Ján Drgoňa, Aaron Tuor, Mahantesh Halappanavar, Draguna Vrabie, Neural Lyapunov Differentiable Predictive Control, IEEE CDC, 2022</a:t>
            </a:r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38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3644-02EA-6181-B103-A6D016B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02770-8BA1-F8E4-3E01-5791F938F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020" y="381544"/>
            <a:ext cx="17965337" cy="1220613"/>
          </a:xfrm>
        </p:spPr>
        <p:txBody>
          <a:bodyPr/>
          <a:lstStyle/>
          <a:p>
            <a:r>
              <a:rPr lang="en-US" sz="4667" dirty="0">
                <a:solidFill>
                  <a:schemeClr val="bg1"/>
                </a:solidFill>
              </a:rPr>
              <a:t>Mathematical framework and learning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C17E0-A7F5-BE1F-2FAC-335C3B4234C4}"/>
              </a:ext>
            </a:extLst>
          </p:cNvPr>
          <p:cNvSpPr txBox="1"/>
          <p:nvPr/>
        </p:nvSpPr>
        <p:spPr>
          <a:xfrm>
            <a:off x="500065" y="3143250"/>
            <a:ext cx="26431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NLDPC problem: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4C936-B832-E1FF-27DD-D08C9EC4212A}"/>
              </a:ext>
            </a:extLst>
          </p:cNvPr>
          <p:cNvSpPr txBox="1"/>
          <p:nvPr/>
        </p:nvSpPr>
        <p:spPr>
          <a:xfrm>
            <a:off x="5080800" y="7954898"/>
            <a:ext cx="4155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Gradient flows: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6552-DE4F-22A9-FB30-4B730DAC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35" y="2826655"/>
            <a:ext cx="9313333" cy="47413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0D872D-F124-D31B-4E53-CF52C45C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7884071"/>
            <a:ext cx="8995833" cy="4254500"/>
          </a:xfrm>
          <a:prstGeom prst="rect">
            <a:avLst/>
          </a:prstGeom>
        </p:spPr>
      </p:pic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B8D73A0E-64DE-434E-A08F-3C7FF0B98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190" y="4405133"/>
            <a:ext cx="8911167" cy="787400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6051FCB8-B406-49E8-8427-85601BCC64B3}"/>
              </a:ext>
            </a:extLst>
          </p:cNvPr>
          <p:cNvSpPr txBox="1">
            <a:spLocks/>
          </p:cNvSpPr>
          <p:nvPr/>
        </p:nvSpPr>
        <p:spPr>
          <a:xfrm>
            <a:off x="3657600" y="451557"/>
            <a:ext cx="19964400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50800" rIns="50800" bIns="50800" anchor="b">
            <a:normAutofit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Neural Lyapunov DPC Learning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4ED83-87EB-40D8-9B4C-39C4E9E13C62}"/>
              </a:ext>
            </a:extLst>
          </p:cNvPr>
          <p:cNvSpPr txBox="1"/>
          <p:nvPr/>
        </p:nvSpPr>
        <p:spPr>
          <a:xfrm>
            <a:off x="6477000" y="12854165"/>
            <a:ext cx="171864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Sayak Mukherjee, Ján Drgoňa, Aaron Tuor, Mahantesh Halappanavar, Draguna Vrabie, Neural Lyapunov Differentiable Predictive Control, IEEE CDC, 2022</a:t>
            </a:r>
          </a:p>
          <a:p>
            <a:pPr algn="l"/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94055-4D24-447D-8184-0E1A7CBB7AC7}"/>
              </a:ext>
            </a:extLst>
          </p:cNvPr>
          <p:cNvSpPr/>
          <p:nvPr/>
        </p:nvSpPr>
        <p:spPr>
          <a:xfrm>
            <a:off x="1067586" y="8180252"/>
            <a:ext cx="3409909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Policy Gradients</a:t>
            </a:r>
            <a:endParaRPr lang="en-US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77DD80-15D5-4B06-8775-AE1928243BAC}"/>
              </a:ext>
            </a:extLst>
          </p:cNvPr>
          <p:cNvSpPr/>
          <p:nvPr/>
        </p:nvSpPr>
        <p:spPr>
          <a:xfrm>
            <a:off x="17720084" y="3441914"/>
            <a:ext cx="376737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34" b="0" dirty="0"/>
              <a:t>Learning Algorithm</a:t>
            </a:r>
            <a:endParaRPr lang="en-US" b="0" dirty="0"/>
          </a:p>
        </p:txBody>
      </p:sp>
      <p:sp>
        <p:nvSpPr>
          <p:cNvPr id="16" name="Notched Right Arrow 11">
            <a:extLst>
              <a:ext uri="{FF2B5EF4-FFF2-40B4-BE49-F238E27FC236}">
                <a16:creationId xmlns:a16="http://schemas.microsoft.com/office/drawing/2014/main" id="{0B670896-0F66-4AD4-AA1D-65C1D63D5983}"/>
              </a:ext>
            </a:extLst>
          </p:cNvPr>
          <p:cNvSpPr/>
          <p:nvPr/>
        </p:nvSpPr>
        <p:spPr>
          <a:xfrm>
            <a:off x="12226212" y="6019800"/>
            <a:ext cx="2532060" cy="54155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31407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24646-22AA-2228-7D4F-8C06F093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467" y="1"/>
            <a:ext cx="17661533" cy="1432542"/>
          </a:xfrm>
        </p:spPr>
        <p:txBody>
          <a:bodyPr/>
          <a:lstStyle/>
          <a:p>
            <a:r>
              <a:rPr lang="en-US" sz="4667" dirty="0">
                <a:solidFill>
                  <a:schemeClr val="bg1"/>
                </a:solidFill>
              </a:rPr>
              <a:t>Experiments: stabilizing double integrators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370772-6EF0-3286-79FB-9DE66BF6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7" y="2082272"/>
            <a:ext cx="14287500" cy="5884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049088-84D3-B0BA-DB55-D6BF9E74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7847544"/>
            <a:ext cx="14287500" cy="4677833"/>
          </a:xfrm>
          <a:prstGeom prst="rect">
            <a:avLst/>
          </a:prstGeom>
        </p:spPr>
      </p:pic>
      <p:sp>
        <p:nvSpPr>
          <p:cNvPr id="17" name="Speech Bubble: Rectangle with Corners Rounded 3">
            <a:extLst>
              <a:ext uri="{FF2B5EF4-FFF2-40B4-BE49-F238E27FC236}">
                <a16:creationId xmlns:a16="http://schemas.microsoft.com/office/drawing/2014/main" id="{7210B57B-D92E-624D-DC3E-25E51567F26D}"/>
              </a:ext>
            </a:extLst>
          </p:cNvPr>
          <p:cNvSpPr/>
          <p:nvPr/>
        </p:nvSpPr>
        <p:spPr>
          <a:xfrm>
            <a:off x="1291169" y="3612886"/>
            <a:ext cx="3685645" cy="2268802"/>
          </a:xfrm>
          <a:prstGeom prst="wedgeRoundRectCallout">
            <a:avLst>
              <a:gd name="adj1" fmla="val 105320"/>
              <a:gd name="adj2" fmla="val 1875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Phase portrait with overlaid Lyapunov contours</a:t>
            </a:r>
          </a:p>
        </p:txBody>
      </p:sp>
      <p:sp>
        <p:nvSpPr>
          <p:cNvPr id="19" name="Speech Bubble: Rectangle with Corners Rounded 3">
            <a:extLst>
              <a:ext uri="{FF2B5EF4-FFF2-40B4-BE49-F238E27FC236}">
                <a16:creationId xmlns:a16="http://schemas.microsoft.com/office/drawing/2014/main" id="{89A726FB-E7C6-2F84-A4B6-20FD739401FC}"/>
              </a:ext>
            </a:extLst>
          </p:cNvPr>
          <p:cNvSpPr/>
          <p:nvPr/>
        </p:nvSpPr>
        <p:spPr>
          <a:xfrm>
            <a:off x="20666607" y="3725333"/>
            <a:ext cx="2907770" cy="1703918"/>
          </a:xfrm>
          <a:prstGeom prst="wedgeRoundRectCallout">
            <a:avLst>
              <a:gd name="adj1" fmla="val -126679"/>
              <a:gd name="adj2" fmla="val 1150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Learned closed-loop Lyapunov</a:t>
            </a:r>
          </a:p>
        </p:txBody>
      </p:sp>
      <p:sp>
        <p:nvSpPr>
          <p:cNvPr id="20" name="Speech Bubble: Rectangle with Corners Rounded 3">
            <a:extLst>
              <a:ext uri="{FF2B5EF4-FFF2-40B4-BE49-F238E27FC236}">
                <a16:creationId xmlns:a16="http://schemas.microsoft.com/office/drawing/2014/main" id="{80384B8D-CC97-7B2A-6563-41ADAD138131}"/>
              </a:ext>
            </a:extLst>
          </p:cNvPr>
          <p:cNvSpPr/>
          <p:nvPr/>
        </p:nvSpPr>
        <p:spPr>
          <a:xfrm>
            <a:off x="1950708" y="9542197"/>
            <a:ext cx="3685645" cy="2745053"/>
          </a:xfrm>
          <a:prstGeom prst="wedgeRoundRectCallout">
            <a:avLst>
              <a:gd name="adj1" fmla="val 67847"/>
              <a:gd name="adj2" fmla="val -399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Stability regions via discrete-time Lyapunov conditions</a:t>
            </a:r>
          </a:p>
        </p:txBody>
      </p:sp>
      <p:sp>
        <p:nvSpPr>
          <p:cNvPr id="21" name="Speech Bubble: Rectangle with Corners Rounded 3">
            <a:extLst>
              <a:ext uri="{FF2B5EF4-FFF2-40B4-BE49-F238E27FC236}">
                <a16:creationId xmlns:a16="http://schemas.microsoft.com/office/drawing/2014/main" id="{255E7DB7-B06F-AA00-01D4-FD71E1E2BEB5}"/>
              </a:ext>
            </a:extLst>
          </p:cNvPr>
          <p:cNvSpPr/>
          <p:nvPr/>
        </p:nvSpPr>
        <p:spPr>
          <a:xfrm>
            <a:off x="20666607" y="9784952"/>
            <a:ext cx="2907770" cy="2259543"/>
          </a:xfrm>
          <a:prstGeom prst="wedgeRoundRectCallout">
            <a:avLst>
              <a:gd name="adj1" fmla="val -79999"/>
              <a:gd name="adj2" fmla="val -3487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Closed-loop state and control trajectories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78DF123-3CB3-441F-B5C4-26EDCD4C3A39}"/>
              </a:ext>
            </a:extLst>
          </p:cNvPr>
          <p:cNvSpPr txBox="1">
            <a:spLocks/>
          </p:cNvSpPr>
          <p:nvPr/>
        </p:nvSpPr>
        <p:spPr>
          <a:xfrm>
            <a:off x="3657600" y="451557"/>
            <a:ext cx="19964400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50800" rIns="50800" bIns="50800" anchor="b">
            <a:normAutofit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Experiments: Stabilizing Double Integrator</a:t>
            </a:r>
          </a:p>
        </p:txBody>
      </p:sp>
    </p:spTree>
    <p:extLst>
      <p:ext uri="{BB962C8B-B14F-4D97-AF65-F5344CB8AC3E}">
        <p14:creationId xmlns:p14="http://schemas.microsoft.com/office/powerpoint/2010/main" val="26754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15730" y="26516110"/>
            <a:ext cx="142668" cy="307777"/>
          </a:xfrm>
        </p:spPr>
        <p:txBody>
          <a:bodyPr/>
          <a:lstStyle/>
          <a:p>
            <a:pPr defTabSz="1828726"/>
            <a:fld id="{FE7A4BB3-E848-5A44-82DF-322201952CD8}" type="slidenum">
              <a:rPr lang="en-US" smtClean="0"/>
              <a:pPr defTabSz="1828726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451557"/>
            <a:ext cx="18288000" cy="157692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  <a:latin typeface="+mn-lt"/>
                <a:cs typeface="+mn-cs"/>
              </a:rPr>
              <a:t>Modern Control Methods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990600" y="6194594"/>
            <a:ext cx="3439526" cy="453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4430124" y="5657298"/>
            <a:ext cx="4057166" cy="5425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4105827" y="2909832"/>
            <a:ext cx="6226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cs typeface="Arial"/>
              </a:rPr>
              <a:t>Model Predictive Control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15261756" y="2880300"/>
            <a:ext cx="60837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ea typeface="ヒラギノ角ゴ Pro W3" charset="0"/>
                <a:cs typeface="Arial"/>
              </a:rPr>
              <a:t>Reinforcement Learning</a:t>
            </a:r>
            <a:endParaRPr lang="en-US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18303616" y="5657298"/>
            <a:ext cx="4881838" cy="54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13191511" y="5657299"/>
            <a:ext cx="4786824" cy="548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12732395" y="3827406"/>
            <a:ext cx="10761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Everywhere where you have reliable digital environment model, mostly discrete action space, and you can use massive compute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8459876" y="5620962"/>
            <a:ext cx="4209274" cy="54812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8915400" y="12268200"/>
            <a:ext cx="1493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dirty="0">
                <a:ea typeface="Times New Roman" panose="02020603050405020304" pitchFamily="18" charset="0"/>
                <a:cs typeface="Ü_ò¯F95'38Ü…©5'77J"/>
              </a:rPr>
              <a:t>Drgona J., et al. 2020. "All You Need to Know About Model Predictive Control for Buildings." Annual Reviews in Control, September 29, 2020</a:t>
            </a:r>
            <a:r>
              <a:rPr lang="en-US" sz="2400" b="0" dirty="0"/>
              <a:t> </a:t>
            </a:r>
          </a:p>
          <a:p>
            <a:pPr algn="l"/>
            <a:r>
              <a:rPr lang="en-US" sz="2400" b="0" dirty="0"/>
              <a:t>G. </a:t>
            </a:r>
            <a:r>
              <a:rPr lang="en-US" sz="2400" b="0" dirty="0" err="1"/>
              <a:t>Dulac</a:t>
            </a:r>
            <a:r>
              <a:rPr lang="en-US" sz="2400" b="0" dirty="0"/>
              <a:t>-Arnold, D. J. Mankowitz, and T. Hester, “Challenges of real-world reinforcement learning,”, 2019.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60D68-72FC-4DDA-B8A1-21F6DE1F4610}"/>
              </a:ext>
            </a:extLst>
          </p:cNvPr>
          <p:cNvSpPr txBox="1"/>
          <p:nvPr/>
        </p:nvSpPr>
        <p:spPr>
          <a:xfrm>
            <a:off x="1762473" y="3835914"/>
            <a:ext cx="10761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b="0" dirty="0"/>
              <a:t>The rest is model predictive control (MPC).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061596D-D022-5485-939F-92A1C986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58" y="8340990"/>
            <a:ext cx="14287500" cy="49318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018ED5-B499-6F95-0B64-FEE7F20F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58" y="2266157"/>
            <a:ext cx="14287500" cy="60748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424646-22AA-2228-7D4F-8C06F093B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844" y="114939"/>
            <a:ext cx="17661533" cy="1432542"/>
          </a:xfrm>
        </p:spPr>
        <p:txBody>
          <a:bodyPr/>
          <a:lstStyle/>
          <a:p>
            <a:r>
              <a:rPr lang="en-US" sz="4667" dirty="0">
                <a:solidFill>
                  <a:schemeClr val="bg1"/>
                </a:solidFill>
              </a:rPr>
              <a:t>Experiments: Controlling PVTOL aircraft</a:t>
            </a:r>
            <a:br>
              <a:rPr lang="en-US" sz="4667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(Visualized on 2D slices of 6D state space)</a:t>
            </a:r>
          </a:p>
        </p:txBody>
      </p:sp>
      <p:sp>
        <p:nvSpPr>
          <p:cNvPr id="17" name="Speech Bubble: Rectangle with Corners Rounded 3">
            <a:extLst>
              <a:ext uri="{FF2B5EF4-FFF2-40B4-BE49-F238E27FC236}">
                <a16:creationId xmlns:a16="http://schemas.microsoft.com/office/drawing/2014/main" id="{7210B57B-D92E-624D-DC3E-25E51567F26D}"/>
              </a:ext>
            </a:extLst>
          </p:cNvPr>
          <p:cNvSpPr/>
          <p:nvPr/>
        </p:nvSpPr>
        <p:spPr>
          <a:xfrm>
            <a:off x="1291169" y="3612886"/>
            <a:ext cx="3685645" cy="2268802"/>
          </a:xfrm>
          <a:prstGeom prst="wedgeRoundRectCallout">
            <a:avLst>
              <a:gd name="adj1" fmla="val 93690"/>
              <a:gd name="adj2" fmla="val 533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Phase portrait with overlaid Lyapunov contours</a:t>
            </a:r>
          </a:p>
        </p:txBody>
      </p:sp>
      <p:sp>
        <p:nvSpPr>
          <p:cNvPr id="19" name="Speech Bubble: Rectangle with Corners Rounded 3">
            <a:extLst>
              <a:ext uri="{FF2B5EF4-FFF2-40B4-BE49-F238E27FC236}">
                <a16:creationId xmlns:a16="http://schemas.microsoft.com/office/drawing/2014/main" id="{89A726FB-E7C6-2F84-A4B6-20FD739401FC}"/>
              </a:ext>
            </a:extLst>
          </p:cNvPr>
          <p:cNvSpPr/>
          <p:nvPr/>
        </p:nvSpPr>
        <p:spPr>
          <a:xfrm>
            <a:off x="20666607" y="3725333"/>
            <a:ext cx="2907770" cy="1703918"/>
          </a:xfrm>
          <a:prstGeom prst="wedgeRoundRectCallout">
            <a:avLst>
              <a:gd name="adj1" fmla="val -142239"/>
              <a:gd name="adj2" fmla="val 436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Learned closed-loop Lyapunov</a:t>
            </a:r>
          </a:p>
        </p:txBody>
      </p:sp>
      <p:sp>
        <p:nvSpPr>
          <p:cNvPr id="20" name="Speech Bubble: Rectangle with Corners Rounded 3">
            <a:extLst>
              <a:ext uri="{FF2B5EF4-FFF2-40B4-BE49-F238E27FC236}">
                <a16:creationId xmlns:a16="http://schemas.microsoft.com/office/drawing/2014/main" id="{80384B8D-CC97-7B2A-6563-41ADAD138131}"/>
              </a:ext>
            </a:extLst>
          </p:cNvPr>
          <p:cNvSpPr/>
          <p:nvPr/>
        </p:nvSpPr>
        <p:spPr>
          <a:xfrm>
            <a:off x="1950708" y="9542196"/>
            <a:ext cx="3026107" cy="3173678"/>
          </a:xfrm>
          <a:prstGeom prst="wedgeRoundRectCallout">
            <a:avLst>
              <a:gd name="adj1" fmla="val 84372"/>
              <a:gd name="adj2" fmla="val -391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Stability regions via discrete-time Lyapunov conditions</a:t>
            </a:r>
          </a:p>
        </p:txBody>
      </p:sp>
      <p:sp>
        <p:nvSpPr>
          <p:cNvPr id="21" name="Speech Bubble: Rectangle with Corners Rounded 3">
            <a:extLst>
              <a:ext uri="{FF2B5EF4-FFF2-40B4-BE49-F238E27FC236}">
                <a16:creationId xmlns:a16="http://schemas.microsoft.com/office/drawing/2014/main" id="{255E7DB7-B06F-AA00-01D4-FD71E1E2BEB5}"/>
              </a:ext>
            </a:extLst>
          </p:cNvPr>
          <p:cNvSpPr/>
          <p:nvPr/>
        </p:nvSpPr>
        <p:spPr>
          <a:xfrm>
            <a:off x="20666607" y="9784952"/>
            <a:ext cx="2907770" cy="2259543"/>
          </a:xfrm>
          <a:prstGeom prst="wedgeRoundRectCallout">
            <a:avLst>
              <a:gd name="adj1" fmla="val -111937"/>
              <a:gd name="adj2" fmla="val -1379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Closed-loop state and control trajectories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198C7D5-83E9-4626-A8CA-AC4A7D8C6CA9}"/>
              </a:ext>
            </a:extLst>
          </p:cNvPr>
          <p:cNvSpPr txBox="1">
            <a:spLocks/>
          </p:cNvSpPr>
          <p:nvPr/>
        </p:nvSpPr>
        <p:spPr>
          <a:xfrm>
            <a:off x="3657600" y="451557"/>
            <a:ext cx="19964400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50800" rIns="50800" bIns="50800" anchor="b">
            <a:normAutofit/>
          </a:bodyPr>
          <a:lstStyle>
            <a:lvl1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1" i="0" u="none" strike="noStrike" kern="1200" cap="none" spc="0" baseline="0" dirty="0">
                <a:solidFill>
                  <a:srgbClr val="C8722E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Lucida Grande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Lucida Grande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Experiments: Controlling PVTOL aircraft model</a:t>
            </a:r>
          </a:p>
        </p:txBody>
      </p:sp>
    </p:spTree>
    <p:extLst>
      <p:ext uri="{BB962C8B-B14F-4D97-AF65-F5344CB8AC3E}">
        <p14:creationId xmlns:p14="http://schemas.microsoft.com/office/powerpoint/2010/main" val="30366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51558"/>
            <a:ext cx="13811250" cy="15781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+mn-lt"/>
                <a:cs typeface="+mn-cs"/>
              </a:rPr>
              <a:t>Optimization Methods for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2359739" y="3427256"/>
            <a:ext cx="2582758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34" dirty="0">
                <a:ea typeface="ヒラギノ角ゴ Pro W3" charset="0"/>
                <a:cs typeface="Arial"/>
              </a:rPr>
              <a:t>Online MPC</a:t>
            </a:r>
            <a:endParaRPr lang="en-US" sz="3334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7813998" y="3427256"/>
            <a:ext cx="2773515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34" dirty="0">
                <a:ea typeface="ヒラギノ角ゴ Pro W3" charset="0"/>
                <a:cs typeface="Arial"/>
              </a:rPr>
              <a:t>Explicit MPC</a:t>
            </a:r>
            <a:endParaRPr lang="en-US" sz="3334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81" y="4474063"/>
            <a:ext cx="4773102" cy="2053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12769081" y="3427256"/>
            <a:ext cx="388920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34" dirty="0">
                <a:ea typeface="ヒラギノ角ゴ Pro W3" charset="0"/>
                <a:cs typeface="Arial"/>
              </a:rPr>
              <a:t>Imitation Learning</a:t>
            </a:r>
            <a:endParaRPr lang="en-US" sz="3334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01" y="6506590"/>
            <a:ext cx="4022574" cy="330078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617" y="6338918"/>
            <a:ext cx="4775614" cy="357536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4458901"/>
            <a:ext cx="4182976" cy="215370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12356388" y="4339752"/>
            <a:ext cx="4664324" cy="16415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762464" y="9746114"/>
            <a:ext cx="398378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implicit policy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6643552" y="9772075"/>
            <a:ext cx="50742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12157020" y="9741739"/>
            <a:ext cx="49602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453" y="6838902"/>
            <a:ext cx="5376190" cy="26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7801950" y="3433358"/>
            <a:ext cx="510107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334" dirty="0">
                <a:ea typeface="ヒラギノ角ゴ Pro W3" charset="0"/>
                <a:cs typeface="Arial"/>
              </a:rPr>
              <a:t>Reinforcement Learning</a:t>
            </a:r>
            <a:endParaRPr lang="en-US" sz="3334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7858750" y="6528061"/>
            <a:ext cx="5377712" cy="269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8375381" y="9763171"/>
            <a:ext cx="434445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poor convergence and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92535" y="4134286"/>
            <a:ext cx="3917094" cy="2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936532" y="13181111"/>
            <a:ext cx="142667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9089571" y="12711695"/>
            <a:ext cx="142542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0" dirty="0"/>
              <a:t>Jan Drgona, et al., Differentiable Predictive Control: An MPC Alternative for Unknown Nonlinear Systems using Constrained Deep Learning, Journal of Process Control, 2022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7F4861-02C0-48B2-8744-C537E7167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350966"/>
            <a:ext cx="12554138" cy="457200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3190F8C-622E-2B4E-B845-D3ACCA54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847210"/>
            <a:ext cx="18215112" cy="1438790"/>
          </a:xfrm>
        </p:spPr>
        <p:txBody>
          <a:bodyPr lIns="0" tIns="50800" rIns="50800" bIns="50800" anchor="b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Differentiable Predictive Control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B1B3DD2-125C-4443-821A-C2F740C47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1234"/>
            <a:ext cx="17059644" cy="42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EC2458-EFF0-4E12-B4E7-B28887C93C97}"/>
              </a:ext>
            </a:extLst>
          </p:cNvPr>
          <p:cNvSpPr txBox="1"/>
          <p:nvPr/>
        </p:nvSpPr>
        <p:spPr>
          <a:xfrm>
            <a:off x="17830800" y="2963196"/>
            <a:ext cx="6400800" cy="360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Reinforcement Learning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Online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Off-policy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Offline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Model-based, model-free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Learn: policy, Q function,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Gradients via Q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E1CFC-EC65-4026-B3A5-35CEE91D8D57}"/>
              </a:ext>
            </a:extLst>
          </p:cNvPr>
          <p:cNvSpPr txBox="1"/>
          <p:nvPr/>
        </p:nvSpPr>
        <p:spPr>
          <a:xfrm>
            <a:off x="14728975" y="7573341"/>
            <a:ext cx="9176455" cy="409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Differentiable Predictive Control (DPC)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Train offline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Online on/off-policy updates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Constrained, model-based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Learn: policy, model, (objectives, constraints)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Gradients via differentiable MPC constraints and objectives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/>
              <a:t>Stability analysis on closed-loop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08B27-0785-4BA1-A4FF-1D6D3FDD78C5}"/>
              </a:ext>
            </a:extLst>
          </p:cNvPr>
          <p:cNvSpPr txBox="1"/>
          <p:nvPr/>
        </p:nvSpPr>
        <p:spPr>
          <a:xfrm>
            <a:off x="475861" y="6548799"/>
            <a:ext cx="1219044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0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https://arxiv.org/abs/2005.01643</a:t>
            </a:r>
            <a:r>
              <a:rPr lang="en-US" sz="2400" b="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80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51559"/>
            <a:ext cx="18211800" cy="206829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Parametric Optimization via Differentiable Programming: Generalization of PINNs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2115241" y="2657476"/>
            <a:ext cx="21602010" cy="10296524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87" y="3278283"/>
            <a:ext cx="11413418" cy="3579718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16208001" y="3188873"/>
            <a:ext cx="4385902" cy="1015482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8818680" y="4475935"/>
            <a:ext cx="3047428" cy="1015482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9242748" y="5762997"/>
            <a:ext cx="2593540" cy="1015482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15685112" y="7083277"/>
            <a:ext cx="3133568" cy="1015482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8554300" y="7083279"/>
            <a:ext cx="3133568" cy="1015482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5909366" y="5865901"/>
            <a:ext cx="4021464" cy="1015482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811506" y="3696613"/>
            <a:ext cx="4671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Problem formulation: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1900957" y="9437004"/>
            <a:ext cx="5603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Lagrangian</a:t>
            </a:r>
            <a:r>
              <a:rPr lang="en-US" sz="3600" dirty="0">
                <a:solidFill>
                  <a:schemeClr val="tx1"/>
                </a:solidFill>
              </a:rPr>
              <a:t> form: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58" y="8778811"/>
            <a:ext cx="14327884" cy="4195534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13167281" y="7083276"/>
            <a:ext cx="665922" cy="1689652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17621536" y="9229181"/>
            <a:ext cx="4950960" cy="1015482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2398530" y="11376560"/>
            <a:ext cx="5870940" cy="1345136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019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8DE4C2-011C-4E60-9343-C8C162726B40}"/>
              </a:ext>
            </a:extLst>
          </p:cNvPr>
          <p:cNvSpPr/>
          <p:nvPr/>
        </p:nvSpPr>
        <p:spPr>
          <a:xfrm>
            <a:off x="2209800" y="6248400"/>
            <a:ext cx="3048000" cy="604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00FFE-885F-48DD-B5FC-632C6B26D252}"/>
              </a:ext>
            </a:extLst>
          </p:cNvPr>
          <p:cNvSpPr/>
          <p:nvPr/>
        </p:nvSpPr>
        <p:spPr>
          <a:xfrm>
            <a:off x="11582400" y="5491444"/>
            <a:ext cx="1676400" cy="985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49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93864" y="13181111"/>
            <a:ext cx="285335" cy="307777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411801"/>
            <a:ext cx="13811250" cy="21849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6778091" y="3048000"/>
            <a:ext cx="16737158" cy="95898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990600" y="9144000"/>
            <a:ext cx="12534718" cy="122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66" b="0" dirty="0">
                <a:solidFill>
                  <a:schemeClr val="tx1"/>
                </a:solidFill>
              </a:rPr>
              <a:t>Differentiate the computational graph to train the policies using state-of-the-art deep learning tools.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76F558F-232B-46B2-ABBD-4C1D49FF1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90" y="10477108"/>
            <a:ext cx="9561736" cy="215566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D0EECEEA-FE48-4970-908D-0F33C1D1D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3" b="4303"/>
          <a:stretch/>
        </p:blipFill>
        <p:spPr>
          <a:xfrm>
            <a:off x="1447800" y="3200400"/>
            <a:ext cx="8026479" cy="419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55F08-F1E3-4361-A702-EE3FBE324A0C}"/>
              </a:ext>
            </a:extLst>
          </p:cNvPr>
          <p:cNvSpPr/>
          <p:nvPr/>
        </p:nvSpPr>
        <p:spPr>
          <a:xfrm>
            <a:off x="2209800" y="6858000"/>
            <a:ext cx="3048000" cy="685800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F6074-DF84-45DF-B928-65953907B19E}"/>
              </a:ext>
            </a:extLst>
          </p:cNvPr>
          <p:cNvSpPr/>
          <p:nvPr/>
        </p:nvSpPr>
        <p:spPr>
          <a:xfrm>
            <a:off x="6553199" y="7970448"/>
            <a:ext cx="1733939" cy="1021152"/>
          </a:xfrm>
          <a:prstGeom prst="roundRect">
            <a:avLst/>
          </a:prstGeom>
          <a:noFill/>
          <a:ln w="57150" cap="flat">
            <a:solidFill>
              <a:schemeClr val="accent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8DE4C2-011C-4E60-9343-C8C162726B40}"/>
              </a:ext>
            </a:extLst>
          </p:cNvPr>
          <p:cNvSpPr/>
          <p:nvPr/>
        </p:nvSpPr>
        <p:spPr>
          <a:xfrm>
            <a:off x="2209800" y="6248400"/>
            <a:ext cx="3048000" cy="604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800FFE-885F-48DD-B5FC-632C6B26D252}"/>
              </a:ext>
            </a:extLst>
          </p:cNvPr>
          <p:cNvSpPr/>
          <p:nvPr/>
        </p:nvSpPr>
        <p:spPr>
          <a:xfrm>
            <a:off x="11582400" y="5491444"/>
            <a:ext cx="1676400" cy="985556"/>
          </a:xfrm>
          <a:prstGeom prst="roundRect">
            <a:avLst/>
          </a:prstGeom>
          <a:noFill/>
          <a:ln w="57150" cap="flat">
            <a:solidFill>
              <a:schemeClr val="accent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8E3B22-8B19-4FD2-B076-A3254CE99D69}"/>
              </a:ext>
            </a:extLst>
          </p:cNvPr>
          <p:cNvSpPr/>
          <p:nvPr/>
        </p:nvSpPr>
        <p:spPr>
          <a:xfrm>
            <a:off x="2362200" y="5491444"/>
            <a:ext cx="6553200" cy="685800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3AD3E-918F-411A-A1CC-83655576640B}"/>
              </a:ext>
            </a:extLst>
          </p:cNvPr>
          <p:cNvSpPr/>
          <p:nvPr/>
        </p:nvSpPr>
        <p:spPr>
          <a:xfrm>
            <a:off x="15045608" y="8345683"/>
            <a:ext cx="1718391" cy="1021152"/>
          </a:xfrm>
          <a:prstGeom prst="roundRect">
            <a:avLst/>
          </a:prstGeom>
          <a:noFill/>
          <a:ln w="57150" cap="flat">
            <a:solidFill>
              <a:schemeClr val="accent3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82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026AB2F0-88AE-4A48-9317-859911E77345}" vid="{D4E6121D-D05F-224B-8DF2-77D93B313473}"/>
    </a:ext>
  </a:extLst>
</a:theme>
</file>

<file path=ppt/theme/theme2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26AB2F0-88AE-4A48-9317-859911E77345}" vid="{431DAF3F-BAF0-8745-8558-8B873B8EFFC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579</TotalTime>
  <Words>888</Words>
  <Application>Microsoft Office PowerPoint</Application>
  <PresentationFormat>Custom</PresentationFormat>
  <Paragraphs>149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Helvetica</vt:lpstr>
      <vt:lpstr>Helvetica Neue</vt:lpstr>
      <vt:lpstr>Helvetica Neue Light</vt:lpstr>
      <vt:lpstr>Helvetica Neue Medium</vt:lpstr>
      <vt:lpstr>Lucida Grande</vt:lpstr>
      <vt:lpstr>Wingdings</vt:lpstr>
      <vt:lpstr>White</vt:lpstr>
      <vt:lpstr>PNNL Light Theme</vt:lpstr>
      <vt:lpstr>Neural Lyapunov Differentiable Predictive Control</vt:lpstr>
      <vt:lpstr>Modern Control Methods</vt:lpstr>
      <vt:lpstr>Optimization Methods for Control</vt:lpstr>
      <vt:lpstr>Differentiable Predictive Control</vt:lpstr>
      <vt:lpstr>Parametric Optimization via Differentiable Programming: Generalization of PINNs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Differentiable Computational Graphs and Model-based Policy Gradients</vt:lpstr>
      <vt:lpstr> Learning to Stabilize Unstable System with DPC</vt:lpstr>
      <vt:lpstr>Dynamics of DPC Control Policy Learning </vt:lpstr>
      <vt:lpstr>Learning Stable Policies via Neural Lyapunov Differentiable Predictive Control </vt:lpstr>
      <vt:lpstr>Mathematical framework</vt:lpstr>
      <vt:lpstr>Mathematical framework</vt:lpstr>
      <vt:lpstr>Mathematical framework and learning algorithm</vt:lpstr>
      <vt:lpstr>Experiments: stabilizing double integrators</vt:lpstr>
      <vt:lpstr>Experiments: Controlling PVTOL aircraft (Visualized on 2D slices of 6D state space)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</dc:title>
  <dc:creator>Frank Liu</dc:creator>
  <cp:lastModifiedBy>Drgona, Jan</cp:lastModifiedBy>
  <cp:revision>22</cp:revision>
  <dcterms:created xsi:type="dcterms:W3CDTF">2020-11-20T23:29:48Z</dcterms:created>
  <dcterms:modified xsi:type="dcterms:W3CDTF">2022-11-16T17:26:06Z</dcterms:modified>
</cp:coreProperties>
</file>